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54" r:id="rId4"/>
    <p:sldId id="355" r:id="rId5"/>
    <p:sldId id="356" r:id="rId6"/>
    <p:sldId id="357" r:id="rId7"/>
    <p:sldId id="358" r:id="rId8"/>
    <p:sldId id="359" r:id="rId9"/>
    <p:sldId id="360" r:id="rId10"/>
    <p:sldId id="361" r:id="rId11"/>
    <p:sldId id="270" r:id="rId12"/>
    <p:sldId id="362" r:id="rId13"/>
    <p:sldId id="363" r:id="rId14"/>
    <p:sldId id="364" r:id="rId15"/>
    <p:sldId id="365" r:id="rId16"/>
    <p:sldId id="366" r:id="rId17"/>
    <p:sldId id="367" r:id="rId18"/>
    <p:sldId id="368" r:id="rId19"/>
    <p:sldId id="279" r:id="rId20"/>
    <p:sldId id="351" r:id="rId21"/>
    <p:sldId id="280" r:id="rId22"/>
    <p:sldId id="281" r:id="rId23"/>
    <p:sldId id="349" r:id="rId24"/>
    <p:sldId id="282" r:id="rId25"/>
    <p:sldId id="285" r:id="rId26"/>
    <p:sldId id="348" r:id="rId27"/>
    <p:sldId id="296" r:id="rId28"/>
    <p:sldId id="310" r:id="rId29"/>
    <p:sldId id="318" r:id="rId30"/>
    <p:sldId id="319" r:id="rId31"/>
    <p:sldId id="320" r:id="rId32"/>
    <p:sldId id="321" r:id="rId33"/>
    <p:sldId id="353" r:id="rId34"/>
    <p:sldId id="322" r:id="rId35"/>
    <p:sldId id="324" r:id="rId36"/>
    <p:sldId id="369" r:id="rId37"/>
    <p:sldId id="374" r:id="rId38"/>
    <p:sldId id="371" r:id="rId39"/>
    <p:sldId id="373" r:id="rId40"/>
    <p:sldId id="378" r:id="rId41"/>
    <p:sldId id="376" r:id="rId42"/>
    <p:sldId id="379" r:id="rId43"/>
    <p:sldId id="380" r:id="rId44"/>
    <p:sldId id="382" r:id="rId45"/>
    <p:sldId id="381" r:id="rId46"/>
    <p:sldId id="385" r:id="rId47"/>
    <p:sldId id="384" r:id="rId48"/>
    <p:sldId id="309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49FC-4043-4AF0-B5EE-118A7560A04E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8AF5F-B768-4A30-B94F-BCA43C40BC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49FC-4043-4AF0-B5EE-118A7560A04E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8AF5F-B768-4A30-B94F-BCA43C40BC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49FC-4043-4AF0-B5EE-118A7560A04E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8AF5F-B768-4A30-B94F-BCA43C40BC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49FC-4043-4AF0-B5EE-118A7560A04E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8AF5F-B768-4A30-B94F-BCA43C40BC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49FC-4043-4AF0-B5EE-118A7560A04E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8AF5F-B768-4A30-B94F-BCA43C40BC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49FC-4043-4AF0-B5EE-118A7560A04E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8AF5F-B768-4A30-B94F-BCA43C40BC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49FC-4043-4AF0-B5EE-118A7560A04E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8AF5F-B768-4A30-B94F-BCA43C40BC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49FC-4043-4AF0-B5EE-118A7560A04E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8AF5F-B768-4A30-B94F-BCA43C40BC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49FC-4043-4AF0-B5EE-118A7560A04E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8AF5F-B768-4A30-B94F-BCA43C40BC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49FC-4043-4AF0-B5EE-118A7560A04E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8AF5F-B768-4A30-B94F-BCA43C40BC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49FC-4043-4AF0-B5EE-118A7560A04E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8AF5F-B768-4A30-B94F-BCA43C40BC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B49FC-4043-4AF0-B5EE-118A7560A04E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8AF5F-B768-4A30-B94F-BCA43C40BC3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84;&#1072;&#1082;&#1089;&#1080;&#1084;\Desktop\&#1075;&#1076;&#1077;%20&#1083;&#1086;&#1075;&#1080;&#1082;&#1072;%202\&#1074;&#1086;&#1087;&#1088;&#1086;&#1089;.mp3" TargetMode="Externa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84;&#1072;&#1082;&#1089;&#1080;&#1084;\Desktop\&#1075;&#1076;&#1077;%20&#1083;&#1086;&#1075;&#1080;&#1082;&#1072;%202\&#1074;&#1086;&#1087;&#1088;&#1086;&#1089;.mp3" TargetMode="Externa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84;&#1072;&#1082;&#1089;&#1080;&#1084;\Desktop\&#1075;&#1076;&#1077;%20&#1083;&#1086;&#1075;&#1080;&#1082;&#1072;%202\&#1074;&#1086;&#1087;&#1088;&#1086;&#1089;.mp3" TargetMode="External"/><Relationship Id="rId6" Type="http://schemas.openxmlformats.org/officeDocument/2006/relationships/image" Target="../media/image72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84;&#1072;&#1082;&#1089;&#1080;&#1084;\Desktop\&#1075;&#1076;&#1077;%20&#1083;&#1086;&#1075;&#1080;&#1082;&#1072;%202\&#1074;&#1086;&#1087;&#1088;&#1086;&#1089;.mp3" TargetMode="External"/><Relationship Id="rId6" Type="http://schemas.openxmlformats.org/officeDocument/2006/relationships/image" Target="../media/image72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84;&#1072;&#1082;&#1089;&#1080;&#1084;\Desktop\&#1075;&#1076;&#1077;%20&#1083;&#1086;&#1075;&#1080;&#1082;&#1072;%202\&#1074;&#1086;&#1087;&#1088;&#1086;&#1089;.mp3" TargetMode="External"/><Relationship Id="rId6" Type="http://schemas.openxmlformats.org/officeDocument/2006/relationships/image" Target="../media/image72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84;&#1072;&#1082;&#1089;&#1080;&#1084;\Desktop\&#1075;&#1076;&#1077;%20&#1083;&#1086;&#1075;&#1080;&#1082;&#1072;%202\&#1074;&#1086;&#1087;&#1088;&#1086;&#1089;.mp3" TargetMode="External"/><Relationship Id="rId6" Type="http://schemas.openxmlformats.org/officeDocument/2006/relationships/image" Target="../media/image72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times.ru/upkeep/uploads/2016/10/%D0%93%D0%B4%D0%B5-%D0%BB%D0%BE%D0%B3%D0%B8%D0%BA%D0%B0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66"/>
            <a:ext cx="8715436" cy="653657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25603"/>
            <a:ext cx="2324397" cy="2160963"/>
          </a:xfrm>
          <a:prstGeom prst="rect">
            <a:avLst/>
          </a:prstGeom>
        </p:spPr>
      </p:pic>
      <p:pic>
        <p:nvPicPr>
          <p:cNvPr id="3" name="Объект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135" t="14951" r="32101" b="3908"/>
          <a:stretch/>
        </p:blipFill>
        <p:spPr>
          <a:xfrm>
            <a:off x="2915816" y="274638"/>
            <a:ext cx="3096344" cy="45118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021" y="1425603"/>
            <a:ext cx="2045920" cy="20459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4071966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Arial Black" pitchFamily="34" charset="0"/>
              </a:rPr>
              <a:t>Где логика?</a:t>
            </a:r>
            <a:br>
              <a:rPr lang="ru-RU" sz="4800" b="1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4800" b="1" dirty="0" smtClean="0">
                <a:solidFill>
                  <a:schemeClr val="bg1"/>
                </a:solidFill>
                <a:latin typeface="Arial Black" pitchFamily="34" charset="0"/>
              </a:rPr>
              <a:t>РАУНД 2</a:t>
            </a:r>
            <a:br>
              <a:rPr lang="ru-RU" sz="4800" b="1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4800" b="1" dirty="0" smtClean="0">
                <a:solidFill>
                  <a:schemeClr val="bg1"/>
                </a:solidFill>
                <a:latin typeface="Arial Black" pitchFamily="34" charset="0"/>
              </a:rPr>
              <a:t>Собери пословицу</a:t>
            </a:r>
            <a:br>
              <a:rPr lang="ru-RU" sz="4800" b="1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4800" b="1" dirty="0" smtClean="0">
                <a:solidFill>
                  <a:schemeClr val="bg1"/>
                </a:solidFill>
                <a:latin typeface="Arial Black" pitchFamily="34" charset="0"/>
              </a:rPr>
              <a:t>о дружбе</a:t>
            </a:r>
            <a:endParaRPr lang="ru-RU" sz="4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1-tub-ru.yandex.net/i?id=47fcf68fbffddb73a14b9fa665fa2321&amp;n=33&amp;h=215&amp;w=4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764704"/>
            <a:ext cx="3494192" cy="1588270"/>
          </a:xfrm>
          <a:prstGeom prst="rect">
            <a:avLst/>
          </a:prstGeom>
          <a:noFill/>
        </p:spPr>
      </p:pic>
      <p:pic>
        <p:nvPicPr>
          <p:cNvPr id="5" name="Picture 6" descr="http://user.avoka.do/files/P_S1280x378q80/Wnone/ui-51ee0a74a4aee7.2670496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3140968"/>
            <a:ext cx="5540442" cy="18441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362" t="27679" r="22555" b="15045"/>
          <a:stretch/>
        </p:blipFill>
        <p:spPr>
          <a:xfrm>
            <a:off x="683568" y="548680"/>
            <a:ext cx="3384376" cy="25922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32856"/>
            <a:ext cx="4039108" cy="205814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ham.ru/img/picture/Dec/03/25dc45c52fa10fa44e9c44523dc44d58/mini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040" t="2563" r="17810"/>
          <a:stretch>
            <a:fillRect/>
          </a:stretch>
        </p:blipFill>
        <p:spPr bwMode="auto">
          <a:xfrm>
            <a:off x="33610" y="636868"/>
            <a:ext cx="22860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http://go4.imgsmail.ru/imgpreview?key=26c0aca590bba9ea&amp;mb=imgdb_preview_9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40768"/>
            <a:ext cx="3535363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http://varvar.ru/arhiv/slovo/images/russkie_dospehi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628800"/>
            <a:ext cx="1566469" cy="2854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25" r="11443"/>
          <a:stretch/>
        </p:blipFill>
        <p:spPr>
          <a:xfrm>
            <a:off x="755576" y="274638"/>
            <a:ext cx="3528392" cy="29966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00808"/>
            <a:ext cx="3250756" cy="309634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all-photoshop.ru/uploads/posts/2010-09/1285407572_7zyhqpkqw3pxinv.jpe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573" b="16054"/>
          <a:stretch>
            <a:fillRect/>
          </a:stretch>
        </p:blipFill>
        <p:spPr bwMode="auto">
          <a:xfrm>
            <a:off x="478190" y="44624"/>
            <a:ext cx="2786063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powerpoint.su/_ld/0/5501164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564904"/>
            <a:ext cx="5664731" cy="38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74" y="308952"/>
            <a:ext cx="3893819" cy="25942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3" t="-8047" r="-183" b="8047"/>
          <a:stretch/>
        </p:blipFill>
        <p:spPr>
          <a:xfrm>
            <a:off x="4911177" y="130324"/>
            <a:ext cx="3775623" cy="28317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573016"/>
            <a:ext cx="2863024" cy="214368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3752"/>
            <a:ext cx="3826323" cy="3011041"/>
          </a:xfrm>
          <a:prstGeom prst="rect">
            <a:avLst/>
          </a:prstGeom>
        </p:spPr>
      </p:pic>
      <p:pic>
        <p:nvPicPr>
          <p:cNvPr id="3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353" y="359740"/>
            <a:ext cx="4586127" cy="286633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4071966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ru-RU" sz="5300" b="1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5300" b="1" dirty="0" smtClean="0">
                <a:solidFill>
                  <a:schemeClr val="bg1"/>
                </a:solidFill>
                <a:latin typeface="Arial Black" pitchFamily="34" charset="0"/>
              </a:rPr>
              <a:t>РАУНД 3</a:t>
            </a:r>
            <a:br>
              <a:rPr lang="ru-RU" sz="5300" b="1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5300" b="1" dirty="0" smtClean="0">
                <a:solidFill>
                  <a:schemeClr val="bg1"/>
                </a:solidFill>
                <a:latin typeface="Arial Black" pitchFamily="34" charset="0"/>
              </a:rPr>
              <a:t>Кадр из </a:t>
            </a:r>
            <a:br>
              <a:rPr lang="ru-RU" sz="5300" b="1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5300" b="1" dirty="0" smtClean="0">
                <a:solidFill>
                  <a:schemeClr val="bg1"/>
                </a:solidFill>
                <a:latin typeface="Arial Black" pitchFamily="34" charset="0"/>
              </a:rPr>
              <a:t>мультфильма</a:t>
            </a:r>
            <a:r>
              <a:rPr lang="ru-RU" sz="7200" b="1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ru-RU" sz="7200" b="1" dirty="0" smtClean="0">
                <a:solidFill>
                  <a:schemeClr val="bg1"/>
                </a:solidFill>
                <a:latin typeface="Arial Black" pitchFamily="34" charset="0"/>
              </a:rPr>
            </a:br>
            <a:endParaRPr lang="ru-RU" sz="72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4071966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ru-RU" sz="4800" b="1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4800" b="1" dirty="0" smtClean="0">
                <a:solidFill>
                  <a:schemeClr val="bg1"/>
                </a:solidFill>
                <a:latin typeface="Arial Black" pitchFamily="34" charset="0"/>
              </a:rPr>
              <a:t>РАУНД 1</a:t>
            </a:r>
            <a:br>
              <a:rPr lang="ru-RU" sz="4800" b="1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4800" b="1" dirty="0">
                <a:solidFill>
                  <a:schemeClr val="bg1"/>
                </a:solidFill>
                <a:latin typeface="Arial Black" pitchFamily="34" charset="0"/>
              </a:rPr>
              <a:t>Н</a:t>
            </a:r>
            <a:r>
              <a:rPr lang="ru-RU" sz="4800" b="1" dirty="0" smtClean="0">
                <a:solidFill>
                  <a:schemeClr val="bg1"/>
                </a:solidFill>
                <a:latin typeface="Arial Black" pitchFamily="34" charset="0"/>
              </a:rPr>
              <a:t>азвание игры из детства</a:t>
            </a:r>
            <a:endParaRPr lang="ru-RU" sz="4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52" r="4177"/>
          <a:stretch/>
        </p:blipFill>
        <p:spPr>
          <a:xfrm>
            <a:off x="1604996" y="332656"/>
            <a:ext cx="5645976" cy="4450506"/>
          </a:xfrm>
        </p:spPr>
      </p:pic>
      <p:sp>
        <p:nvSpPr>
          <p:cNvPr id="4" name="Объект 3"/>
          <p:cNvSpPr txBox="1">
            <a:spLocks/>
          </p:cNvSpPr>
          <p:nvPr/>
        </p:nvSpPr>
        <p:spPr>
          <a:xfrm>
            <a:off x="1043608" y="4941168"/>
            <a:ext cx="6768752" cy="11849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4800" dirty="0" smtClean="0">
                <a:solidFill>
                  <a:srgbClr val="FF0000"/>
                </a:solidFill>
              </a:rPr>
              <a:t>«Как Львенок и Черепаха пели песню.»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09884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http://i.ytimg.com/vi/8cTTn4HXP4Y/hq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14290"/>
            <a:ext cx="6572294" cy="492922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47193" y="5517232"/>
            <a:ext cx="4392488" cy="11430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FF0000"/>
                </a:solidFill>
              </a:rPr>
              <a:t>«Крошка Енот»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https://im0-tub-ru.yandex.net/i?id=33c48615b1a507a448f50cda452e3d18&amp;n=33&amp;h=215&amp;w=2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14290"/>
            <a:ext cx="6143668" cy="443251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15616" y="5500702"/>
            <a:ext cx="7200800" cy="11430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FF0000"/>
                </a:solidFill>
              </a:rPr>
              <a:t>«По дороге с облаками»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88640"/>
            <a:ext cx="5832648" cy="4666119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971600" y="5013176"/>
            <a:ext cx="6768752" cy="11129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4800" dirty="0" smtClean="0">
                <a:solidFill>
                  <a:srgbClr val="FF0000"/>
                </a:solidFill>
              </a:rPr>
              <a:t>«Мой друг зонтик»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41310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https://im3-tub-ru.yandex.net/i?id=048b75c77e3e01ab12c9646c230b5c98&amp;n=33&amp;h=200&amp;w=2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6231" y="404664"/>
            <a:ext cx="6231537" cy="435771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5500702"/>
            <a:ext cx="8143932" cy="11430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FF0000"/>
                </a:solidFill>
              </a:rPr>
              <a:t>«Вовка в тридевятом царстве»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https://im3-tub-ru.yandex.net/i?id=0da3ba2e9401d9c0a8279fa01fdc865e&amp;n=33&amp;h=215&amp;w=2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214290"/>
            <a:ext cx="5643602" cy="451068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42868" y="5235640"/>
            <a:ext cx="8143932" cy="11430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FF0000"/>
                </a:solidFill>
              </a:rPr>
              <a:t>«Каникулы </a:t>
            </a:r>
            <a:r>
              <a:rPr lang="ru-RU" sz="4800" dirty="0" err="1" smtClean="0">
                <a:solidFill>
                  <a:srgbClr val="FF0000"/>
                </a:solidFill>
              </a:rPr>
              <a:t>Бонифация</a:t>
            </a:r>
            <a:r>
              <a:rPr lang="ru-RU" sz="4800" dirty="0" smtClean="0">
                <a:solidFill>
                  <a:srgbClr val="FF0000"/>
                </a:solidFill>
              </a:rPr>
              <a:t>»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7162800" cy="4191000"/>
          </a:xfrm>
        </p:spPr>
      </p:pic>
      <p:sp>
        <p:nvSpPr>
          <p:cNvPr id="5" name="Объект 3"/>
          <p:cNvSpPr txBox="1">
            <a:spLocks/>
          </p:cNvSpPr>
          <p:nvPr/>
        </p:nvSpPr>
        <p:spPr>
          <a:xfrm>
            <a:off x="1043608" y="4941168"/>
            <a:ext cx="6768752" cy="11849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4800" dirty="0" smtClean="0">
                <a:solidFill>
                  <a:srgbClr val="FF0000"/>
                </a:solidFill>
              </a:rPr>
              <a:t>«Самый большой друг»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60358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4071966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Arial Black" pitchFamily="34" charset="0"/>
              </a:rPr>
              <a:t>Где логика?</a:t>
            </a:r>
            <a:br>
              <a:rPr lang="ru-RU" sz="4800" b="1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4800" b="1" dirty="0" smtClean="0">
                <a:solidFill>
                  <a:schemeClr val="bg1"/>
                </a:solidFill>
                <a:latin typeface="Arial Black" pitchFamily="34" charset="0"/>
              </a:rPr>
              <a:t>РАУНД 4</a:t>
            </a:r>
            <a:br>
              <a:rPr lang="ru-RU" sz="4800" b="1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4800" b="1" dirty="0" smtClean="0">
                <a:solidFill>
                  <a:schemeClr val="bg1"/>
                </a:solidFill>
                <a:latin typeface="Arial Black" pitchFamily="34" charset="0"/>
              </a:rPr>
              <a:t>Кто это?</a:t>
            </a:r>
            <a:endParaRPr lang="ru-RU" sz="4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96752"/>
            <a:ext cx="7167996" cy="4778664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7458"/>
          <a:stretch/>
        </p:blipFill>
        <p:spPr>
          <a:xfrm>
            <a:off x="2915816" y="1772816"/>
            <a:ext cx="1440160" cy="17584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73753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41" y="1201593"/>
            <a:ext cx="7394117" cy="49294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377" t="23056" r="46395" b="21250"/>
          <a:stretch/>
        </p:blipFill>
        <p:spPr>
          <a:xfrm>
            <a:off x="5436096" y="2344593"/>
            <a:ext cx="2832962" cy="37815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199503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996952"/>
            <a:ext cx="4527550" cy="186531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9281" l="0" r="99500">
                        <a14:backgroundMark x1="94955" y1="3277" x2="94955" y2="3277"/>
                        <a14:backgroundMark x1="23909" y1="19744" x2="23909" y2="19744"/>
                        <a14:backgroundMark x1="67091" y1="79217" x2="67091" y2="79217"/>
                        <a14:backgroundMark x1="7682" y1="90408" x2="7682" y2="9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3812518" cy="216883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5616575" cy="56165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16" r="51484"/>
          <a:stretch/>
        </p:blipFill>
        <p:spPr>
          <a:xfrm rot="16200000">
            <a:off x="2735796" y="1520786"/>
            <a:ext cx="3384377" cy="44644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82422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07950"/>
            <a:ext cx="8890000" cy="6642100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7458"/>
          <a:stretch/>
        </p:blipFill>
        <p:spPr>
          <a:xfrm>
            <a:off x="3995936" y="976313"/>
            <a:ext cx="2808312" cy="3429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167951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7" y="852487"/>
            <a:ext cx="7324725" cy="51530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377" t="23056" r="46395" b="21250"/>
          <a:stretch/>
        </p:blipFill>
        <p:spPr>
          <a:xfrm rot="16200000">
            <a:off x="4439638" y="111628"/>
            <a:ext cx="2225601" cy="36890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130343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720"/>
            <a:ext cx="7541158" cy="49685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16" r="51484"/>
          <a:stretch/>
        </p:blipFill>
        <p:spPr>
          <a:xfrm rot="16200000">
            <a:off x="3589795" y="1674901"/>
            <a:ext cx="3404570" cy="41764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050087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836712"/>
            <a:ext cx="6644217" cy="4983163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7458"/>
          <a:stretch/>
        </p:blipFill>
        <p:spPr>
          <a:xfrm rot="16200000">
            <a:off x="3203850" y="836712"/>
            <a:ext cx="1872208" cy="33123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882" b="100000" l="0" r="98636">
                        <a14:backgroundMark x1="84038" y1="93529" x2="84038" y2="93529"/>
                        <a14:backgroundMark x1="10778" y1="10588" x2="10778" y2="10588"/>
                        <a14:backgroundMark x1="86085" y1="7794" x2="86085" y2="7794"/>
                        <a14:backgroundMark x1="12824" y1="88676" x2="12824" y2="88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986654"/>
            <a:ext cx="792088" cy="735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889950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81" y="952737"/>
            <a:ext cx="7751237" cy="51617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377" t="23056" r="46395" b="21250"/>
          <a:stretch/>
        </p:blipFill>
        <p:spPr>
          <a:xfrm>
            <a:off x="5148064" y="2348879"/>
            <a:ext cx="2369617" cy="37772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940098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700808"/>
            <a:ext cx="4572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Arial Black" pitchFamily="34" charset="0"/>
              </a:rPr>
              <a:t>Где логика?</a:t>
            </a:r>
            <a:br>
              <a:rPr lang="ru-RU" sz="4400" b="1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Arial Black" pitchFamily="34" charset="0"/>
              </a:rPr>
              <a:t>РАУНД </a:t>
            </a:r>
            <a:r>
              <a:rPr lang="ru-RU" sz="4400" b="1" dirty="0" smtClean="0">
                <a:solidFill>
                  <a:schemeClr val="bg1"/>
                </a:solidFill>
                <a:latin typeface="Arial Black" pitchFamily="34" charset="0"/>
              </a:rPr>
              <a:t>3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Arial Black" pitchFamily="34" charset="0"/>
              </a:rPr>
              <a:t>Найди общее</a:t>
            </a:r>
            <a:endParaRPr lang="ru-RU" sz="4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b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37890" name="Picture 2" descr="https://im0-tub-ru.yandex.net/i?id=35cf70f84629a6dbe5ecd91f64bc7ce0&amp;n=33&amp;h=215&amp;w=324"/>
          <p:cNvPicPr>
            <a:picLocks noChangeAspect="1" noChangeArrowheads="1"/>
          </p:cNvPicPr>
          <p:nvPr/>
        </p:nvPicPr>
        <p:blipFill>
          <a:blip r:embed="rId2" cstate="print"/>
          <a:srcRect l="13889" r="9722"/>
          <a:stretch>
            <a:fillRect/>
          </a:stretch>
        </p:blipFill>
        <p:spPr bwMode="auto">
          <a:xfrm>
            <a:off x="83018" y="1857364"/>
            <a:ext cx="2631594" cy="22860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7892" name="Picture 4" descr="https://im0-tub-ru.yandex.net/i?id=d7e6c9e8b5aecb0e1ada2246dc3d2048&amp;n=33&amp;h=215&amp;w=323"/>
          <p:cNvPicPr>
            <a:picLocks noChangeAspect="1" noChangeArrowheads="1"/>
          </p:cNvPicPr>
          <p:nvPr/>
        </p:nvPicPr>
        <p:blipFill>
          <a:blip r:embed="rId3" cstate="print"/>
          <a:srcRect l="4643" r="2477"/>
          <a:stretch>
            <a:fillRect/>
          </a:stretch>
        </p:blipFill>
        <p:spPr bwMode="auto">
          <a:xfrm>
            <a:off x="2786050" y="1857364"/>
            <a:ext cx="3156565" cy="226219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7894" name="Picture 6" descr="https://im0-tub-ru.yandex.net/i?id=f2d760e881bbae1bd57d4273f2a365d2&amp;n=33&amp;h=215&amp;w=373"/>
          <p:cNvPicPr>
            <a:picLocks noChangeAspect="1" noChangeArrowheads="1"/>
          </p:cNvPicPr>
          <p:nvPr/>
        </p:nvPicPr>
        <p:blipFill>
          <a:blip r:embed="rId4" cstate="print"/>
          <a:srcRect l="16086" r="11528"/>
          <a:stretch>
            <a:fillRect/>
          </a:stretch>
        </p:blipFill>
        <p:spPr bwMode="auto">
          <a:xfrm>
            <a:off x="6058889" y="1857364"/>
            <a:ext cx="2870829" cy="22860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b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3076" name="Picture 4" descr="https://im0-tub-ru.yandex.net/i?id=df296d0bc7c1e3891b0c36dee0f925f6&amp;n=33&amp;h=215&amp;w=323"/>
          <p:cNvPicPr>
            <a:picLocks noChangeAspect="1" noChangeArrowheads="1"/>
          </p:cNvPicPr>
          <p:nvPr/>
        </p:nvPicPr>
        <p:blipFill>
          <a:blip r:embed="rId2" cstate="print"/>
          <a:srcRect l="9789" t="5882" r="9943"/>
          <a:stretch>
            <a:fillRect/>
          </a:stretch>
        </p:blipFill>
        <p:spPr bwMode="auto">
          <a:xfrm>
            <a:off x="214282" y="1714488"/>
            <a:ext cx="2928958" cy="22860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78" name="Picture 6" descr="https://im0-tub-ru.yandex.net/i?id=72eba685c3bf6f75cf1190786eae5b42&amp;n=33&amp;h=215&amp;w=303"/>
          <p:cNvPicPr>
            <a:picLocks noChangeAspect="1" noChangeArrowheads="1"/>
          </p:cNvPicPr>
          <p:nvPr/>
        </p:nvPicPr>
        <p:blipFill>
          <a:blip r:embed="rId3" cstate="print"/>
          <a:srcRect l="9513" t="5882" r="5940"/>
          <a:stretch>
            <a:fillRect/>
          </a:stretch>
        </p:blipFill>
        <p:spPr bwMode="auto">
          <a:xfrm>
            <a:off x="3143240" y="1714488"/>
            <a:ext cx="2894089" cy="22860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80" name="Picture 8" descr="https://im0-tub-ru.yandex.net/i?id=d231f57d63bef51108860aeaeaa73812&amp;n=33&amp;h=215&amp;w=297"/>
          <p:cNvPicPr>
            <a:picLocks noChangeAspect="1" noChangeArrowheads="1"/>
          </p:cNvPicPr>
          <p:nvPr/>
        </p:nvPicPr>
        <p:blipFill>
          <a:blip r:embed="rId4" cstate="print"/>
          <a:srcRect l="4572" r="1702"/>
          <a:stretch>
            <a:fillRect/>
          </a:stretch>
        </p:blipFill>
        <p:spPr bwMode="auto">
          <a:xfrm>
            <a:off x="6072198" y="1714488"/>
            <a:ext cx="2928926" cy="226219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b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6" name="Picture 2" descr="https://im0-tub-ru.yandex.net/i?id=68e94f0e3f7f272c91ff0c7de28df7b2&amp;n=33&amp;h=215&amp;w=2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352" y="1857364"/>
            <a:ext cx="2917752" cy="211931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1986" name="Picture 2" descr="https://im0-tub-ru.yandex.net/i?id=a972457071755fd144035c774050635d&amp;n=33&amp;h=215&amp;w=387"/>
          <p:cNvPicPr>
            <a:picLocks noChangeAspect="1" noChangeArrowheads="1"/>
          </p:cNvPicPr>
          <p:nvPr/>
        </p:nvPicPr>
        <p:blipFill>
          <a:blip r:embed="rId3" cstate="print"/>
          <a:srcRect r="26356" b="2325"/>
          <a:stretch>
            <a:fillRect/>
          </a:stretch>
        </p:blipFill>
        <p:spPr bwMode="auto">
          <a:xfrm>
            <a:off x="3071802" y="1857364"/>
            <a:ext cx="2908547" cy="21431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1988" name="Picture 4" descr="https://im0-tub-ru.yandex.net/i?id=b572edc4a5732a339d883ce08de133a6&amp;n=33&amp;h=215&amp;w=382"/>
          <p:cNvPicPr>
            <a:picLocks noChangeAspect="1" noChangeArrowheads="1"/>
          </p:cNvPicPr>
          <p:nvPr/>
        </p:nvPicPr>
        <p:blipFill>
          <a:blip r:embed="rId4" cstate="print"/>
          <a:srcRect l="5890" r="13612"/>
          <a:stretch>
            <a:fillRect/>
          </a:stretch>
        </p:blipFill>
        <p:spPr bwMode="auto">
          <a:xfrm>
            <a:off x="6000760" y="1857364"/>
            <a:ext cx="3031132" cy="211931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43814"/>
            <a:ext cx="2924187" cy="19486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43814"/>
            <a:ext cx="2102411" cy="19762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429000"/>
            <a:ext cx="5314013" cy="2122491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600" dirty="0" smtClean="0">
                <a:solidFill>
                  <a:schemeClr val="bg1"/>
                </a:solidFill>
              </a:rPr>
              <a:t>Где логика</a:t>
            </a:r>
            <a:r>
              <a:rPr lang="ru-RU" sz="7200" dirty="0" smtClean="0">
                <a:solidFill>
                  <a:schemeClr val="bg1"/>
                </a:solidFill>
              </a:rPr>
              <a:t>?</a:t>
            </a:r>
            <a:endParaRPr lang="ru-RU" sz="7200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sz="6000" dirty="0" smtClean="0"/>
              <a:t>                                                                                      </a:t>
            </a:r>
            <a:endParaRPr lang="ru-RU" sz="6000" dirty="0"/>
          </a:p>
        </p:txBody>
      </p:sp>
      <p:pic>
        <p:nvPicPr>
          <p:cNvPr id="4098" name="Picture 2" descr="C:\Users\максим\Desktop\картинки\images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340768"/>
            <a:ext cx="3312368" cy="2376264"/>
          </a:xfrm>
          <a:prstGeom prst="rect">
            <a:avLst/>
          </a:prstGeom>
          <a:noFill/>
        </p:spPr>
      </p:pic>
      <p:pic>
        <p:nvPicPr>
          <p:cNvPr id="4099" name="Picture 3" descr="C:\Users\максим\Desktop\картинки\Без названия (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340768"/>
            <a:ext cx="3240360" cy="2304256"/>
          </a:xfrm>
          <a:prstGeom prst="rect">
            <a:avLst/>
          </a:prstGeom>
          <a:noFill/>
        </p:spPr>
      </p:pic>
      <p:pic>
        <p:nvPicPr>
          <p:cNvPr id="4100" name="Picture 4" descr="C:\Users\максим\Desktop\картинки\Без названия (9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005064"/>
            <a:ext cx="3240360" cy="2376264"/>
          </a:xfrm>
          <a:prstGeom prst="rect">
            <a:avLst/>
          </a:prstGeom>
          <a:noFill/>
        </p:spPr>
      </p:pic>
      <p:pic>
        <p:nvPicPr>
          <p:cNvPr id="7" name="вопрос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683568" y="6165304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максим\Desktop\картинки\308249_s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4005064"/>
            <a:ext cx="3273375" cy="237626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600" dirty="0" smtClean="0">
                <a:solidFill>
                  <a:schemeClr val="bg1"/>
                </a:solidFill>
              </a:rPr>
              <a:t>Где логика</a:t>
            </a:r>
            <a:r>
              <a:rPr lang="ru-RU" sz="7200" dirty="0" smtClean="0">
                <a:solidFill>
                  <a:schemeClr val="bg1"/>
                </a:solidFill>
              </a:rPr>
              <a:t>?</a:t>
            </a:r>
            <a:endParaRPr lang="ru-RU" sz="7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максим\Desktop\картинки\Без назван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276872"/>
            <a:ext cx="2448272" cy="2304256"/>
          </a:xfrm>
          <a:prstGeom prst="rect">
            <a:avLst/>
          </a:prstGeom>
          <a:noFill/>
        </p:spPr>
      </p:pic>
      <p:pic>
        <p:nvPicPr>
          <p:cNvPr id="1027" name="Picture 3" descr="C:\Users\максим\Desktop\картинки\Без названия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861048"/>
            <a:ext cx="2448272" cy="2160240"/>
          </a:xfrm>
          <a:prstGeom prst="rect">
            <a:avLst/>
          </a:prstGeom>
          <a:noFill/>
        </p:spPr>
      </p:pic>
      <p:pic>
        <p:nvPicPr>
          <p:cNvPr id="1028" name="Picture 4" descr="C:\Users\максим\Desktop\картинки\Без названия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924944"/>
            <a:ext cx="2304256" cy="2340099"/>
          </a:xfrm>
          <a:prstGeom prst="rect">
            <a:avLst/>
          </a:prstGeom>
          <a:noFill/>
        </p:spPr>
      </p:pic>
      <p:pic>
        <p:nvPicPr>
          <p:cNvPr id="7" name="вопрос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67544" y="33265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6000" dirty="0" smtClean="0">
                <a:solidFill>
                  <a:schemeClr val="bg1"/>
                </a:solidFill>
              </a:rPr>
              <a:t>«Кто в домике живет?»</a:t>
            </a:r>
          </a:p>
          <a:p>
            <a:pPr algn="ctr">
              <a:buNone/>
            </a:pPr>
            <a:r>
              <a:rPr lang="ru-RU" sz="6000" dirty="0" smtClean="0">
                <a:solidFill>
                  <a:schemeClr val="bg1"/>
                </a:solidFill>
              </a:rPr>
              <a:t>4</a:t>
            </a:r>
            <a:endParaRPr lang="ru-RU" sz="6000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ru-RU" sz="6000" dirty="0" smtClean="0">
                <a:solidFill>
                  <a:schemeClr val="bg1"/>
                </a:solidFill>
              </a:rPr>
              <a:t>раунд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Где логика?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147" name="Picture 3" descr="C:\Users\максим\Desktop\картинки\large_93030315_1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149080"/>
            <a:ext cx="1940718" cy="2088231"/>
          </a:xfrm>
          <a:prstGeom prst="rect">
            <a:avLst/>
          </a:prstGeom>
          <a:noFill/>
        </p:spPr>
      </p:pic>
      <p:pic>
        <p:nvPicPr>
          <p:cNvPr id="6148" name="Picture 4" descr="C:\Users\максим\Desktop\картинки\Без названия (1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4221088"/>
            <a:ext cx="2143125" cy="2016224"/>
          </a:xfrm>
          <a:prstGeom prst="rect">
            <a:avLst/>
          </a:prstGeom>
          <a:noFill/>
        </p:spPr>
      </p:pic>
      <p:pic>
        <p:nvPicPr>
          <p:cNvPr id="6149" name="Picture 5" descr="C:\Users\максим\Desktop\картинки\images (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2276872"/>
            <a:ext cx="3024336" cy="2016224"/>
          </a:xfrm>
          <a:prstGeom prst="rect">
            <a:avLst/>
          </a:prstGeom>
          <a:noFill/>
        </p:spPr>
      </p:pic>
      <p:pic>
        <p:nvPicPr>
          <p:cNvPr id="7" name="вопрос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323528" y="18864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Где логика?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максим\Desktop\картинки\image_339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988840"/>
            <a:ext cx="3312368" cy="2016224"/>
          </a:xfrm>
          <a:prstGeom prst="rect">
            <a:avLst/>
          </a:prstGeom>
          <a:noFill/>
        </p:spPr>
      </p:pic>
      <p:pic>
        <p:nvPicPr>
          <p:cNvPr id="5123" name="Picture 3" descr="C:\Users\максим\Desktop\картинки\Без названия (1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293096"/>
            <a:ext cx="2880320" cy="1838325"/>
          </a:xfrm>
          <a:prstGeom prst="rect">
            <a:avLst/>
          </a:prstGeom>
          <a:noFill/>
        </p:spPr>
      </p:pic>
      <p:pic>
        <p:nvPicPr>
          <p:cNvPr id="5124" name="Picture 4" descr="C:\Users\максим\Desktop\картинки\2ba9b06aaaa234701046fc1c1eb380e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221088"/>
            <a:ext cx="3318520" cy="1905000"/>
          </a:xfrm>
          <a:prstGeom prst="rect">
            <a:avLst/>
          </a:prstGeom>
          <a:noFill/>
        </p:spPr>
      </p:pic>
      <p:pic>
        <p:nvPicPr>
          <p:cNvPr id="7" name="вопрос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67544" y="26064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максим\Desktop\картинки\Без названия (1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44824"/>
            <a:ext cx="2219325" cy="2066925"/>
          </a:xfrm>
          <a:prstGeom prst="rect">
            <a:avLst/>
          </a:prstGeom>
          <a:noFill/>
        </p:spPr>
      </p:pic>
      <p:pic>
        <p:nvPicPr>
          <p:cNvPr id="8197" name="Picture 5" descr="C:\Users\максим\Desktop\картинки\338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772816"/>
            <a:ext cx="2916114" cy="4464496"/>
          </a:xfrm>
          <a:prstGeom prst="rect">
            <a:avLst/>
          </a:prstGeom>
          <a:noFill/>
        </p:spPr>
      </p:pic>
      <p:pic>
        <p:nvPicPr>
          <p:cNvPr id="8198" name="Picture 6" descr="C:\Users\максим\Desktop\картинки\Без названия (15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3068960"/>
            <a:ext cx="2390775" cy="2304256"/>
          </a:xfrm>
          <a:prstGeom prst="rect">
            <a:avLst/>
          </a:prstGeom>
          <a:noFill/>
        </p:spPr>
      </p:pic>
      <p:pic>
        <p:nvPicPr>
          <p:cNvPr id="7" name="вопрос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323528" y="18864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Где логика?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170" name="Picture 2" descr="C:\Users\максим\Desktop\картинки\images (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933056"/>
            <a:ext cx="2116278" cy="183604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172" name="Picture 4" descr="C:\Users\максим\Desktop\картинки\Без названия (1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836712"/>
            <a:ext cx="2682999" cy="192938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173" name="Picture 5" descr="C:\Users\максим\Desktop\картинки\eregw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354879" y="2604473"/>
            <a:ext cx="6990928" cy="151612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вопрос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539552" y="26064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28596" y="857232"/>
            <a:ext cx="8229600" cy="4071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Где логика?</a:t>
            </a:r>
            <a:b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</a:b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КОНЕЦ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64" y="547806"/>
            <a:ext cx="3647976" cy="27359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063" y="274638"/>
            <a:ext cx="2736304" cy="2736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708920"/>
            <a:ext cx="2647130" cy="352950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2186"/>
            <a:ext cx="3628120" cy="26987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60" r="81361" b="82965"/>
          <a:stretch/>
        </p:blipFill>
        <p:spPr>
          <a:xfrm>
            <a:off x="3865211" y="3308516"/>
            <a:ext cx="1512168" cy="12867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47029"/>
            <a:ext cx="3771564" cy="265482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99477"/>
            <a:ext cx="3385295" cy="18619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348880"/>
            <a:ext cx="4762500" cy="26765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375" b="99750" l="875" r="96625">
                        <a14:backgroundMark x1="3375" y1="86500" x2="3375" y2="86500"/>
                        <a14:backgroundMark x1="88000" y1="7125" x2="88000" y2="7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6"/>
            <a:ext cx="2699491" cy="26994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844824"/>
            <a:ext cx="3048000" cy="20330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124744"/>
            <a:ext cx="2067883" cy="40085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38483"/>
            <a:ext cx="2226318" cy="25922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415" t="26375" r="24539" b="22080"/>
          <a:stretch/>
        </p:blipFill>
        <p:spPr>
          <a:xfrm>
            <a:off x="3707904" y="2132856"/>
            <a:ext cx="5106567" cy="26642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83</Words>
  <Application>Microsoft Office PowerPoint</Application>
  <PresentationFormat>Экран (4:3)</PresentationFormat>
  <Paragraphs>32</Paragraphs>
  <Slides>48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Слайд 1</vt:lpstr>
      <vt:lpstr> РАУНД 1 Название игры из детства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Где логика? РАУНД 2 Собери пословицу о дружбе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 РАУНД 3 Кадр из  мультфильма 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Где логика? РАУНД 4 Кто это?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ГДЕ ЛОГИКА? </vt:lpstr>
      <vt:lpstr>ГДЕ ЛОГИКА? </vt:lpstr>
      <vt:lpstr>ГДЕ ЛОГИКА? </vt:lpstr>
      <vt:lpstr>Где логика?</vt:lpstr>
      <vt:lpstr>Где логика?</vt:lpstr>
      <vt:lpstr>Слайд 42</vt:lpstr>
      <vt:lpstr>Слайд 43</vt:lpstr>
      <vt:lpstr>Где логика?</vt:lpstr>
      <vt:lpstr>Где логика?</vt:lpstr>
      <vt:lpstr>Слайд 46</vt:lpstr>
      <vt:lpstr>Где логика?</vt:lpstr>
      <vt:lpstr>Слайд 48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Люда</cp:lastModifiedBy>
  <cp:revision>63</cp:revision>
  <dcterms:created xsi:type="dcterms:W3CDTF">2016-12-01T10:41:17Z</dcterms:created>
  <dcterms:modified xsi:type="dcterms:W3CDTF">2018-04-26T05:21:21Z</dcterms:modified>
  <cp:contentStatus/>
</cp:coreProperties>
</file>