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6CB6AE-B0B9-47E1-88D4-374D3F86152E}" type="datetimeFigureOut">
              <a:rPr lang="ru-RU" smtClean="0"/>
              <a:t>22.06.2012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83353B-719F-410A-AC10-0C37E8039C1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alphaModFix amt="8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182004" cy="1828800"/>
          </a:xfrm>
        </p:spPr>
        <p:txBody>
          <a:bodyPr/>
          <a:lstStyle/>
          <a:p>
            <a:pPr algn="ctr"/>
            <a:r>
              <a:rPr lang="ru-RU" dirty="0" smtClean="0"/>
              <a:t>Мой цветущий</a:t>
            </a:r>
            <a:br>
              <a:rPr lang="ru-RU" dirty="0" smtClean="0"/>
            </a:br>
            <a:r>
              <a:rPr lang="ru-RU" dirty="0" smtClean="0"/>
              <a:t> детский сад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9304" y="4429132"/>
            <a:ext cx="7426100" cy="1752600"/>
          </a:xfrm>
        </p:spPr>
        <p:txBody>
          <a:bodyPr/>
          <a:lstStyle/>
          <a:p>
            <a:pPr algn="r"/>
            <a:r>
              <a:rPr lang="ru-RU" dirty="0" smtClean="0"/>
              <a:t>МБОУ №29 «Искорка»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SAM_01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307" t="9434" r="15094" b="943"/>
          <a:stretch>
            <a:fillRect/>
          </a:stretch>
        </p:blipFill>
        <p:spPr>
          <a:xfrm>
            <a:off x="500034" y="642918"/>
            <a:ext cx="3214710" cy="2714644"/>
          </a:xfrm>
        </p:spPr>
      </p:pic>
      <p:pic>
        <p:nvPicPr>
          <p:cNvPr id="16" name="Содержимое 15" descr="SAM_01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613" t="7076" r="4480" b="943"/>
          <a:stretch>
            <a:fillRect/>
          </a:stretch>
        </p:blipFill>
        <p:spPr>
          <a:xfrm>
            <a:off x="428596" y="3643314"/>
            <a:ext cx="3429024" cy="2786082"/>
          </a:xfrm>
        </p:spPr>
      </p:pic>
      <p:pic>
        <p:nvPicPr>
          <p:cNvPr id="18" name="Содержимое 10" descr="SAM_0135.JPG"/>
          <p:cNvPicPr>
            <a:picLocks noChangeAspect="1"/>
          </p:cNvPicPr>
          <p:nvPr/>
        </p:nvPicPr>
        <p:blipFill>
          <a:blip r:embed="rId4" cstate="print"/>
          <a:srcRect l="19458" t="18868"/>
          <a:stretch>
            <a:fillRect/>
          </a:stretch>
        </p:blipFill>
        <p:spPr>
          <a:xfrm>
            <a:off x="4643438" y="642918"/>
            <a:ext cx="3571900" cy="2698536"/>
          </a:xfrm>
          <a:prstGeom prst="rect">
            <a:avLst/>
          </a:prstGeom>
        </p:spPr>
      </p:pic>
      <p:pic>
        <p:nvPicPr>
          <p:cNvPr id="19" name="Содержимое 9" descr="SAM_0137.JPG"/>
          <p:cNvPicPr>
            <a:picLocks noChangeAspect="1"/>
          </p:cNvPicPr>
          <p:nvPr/>
        </p:nvPicPr>
        <p:blipFill>
          <a:blip r:embed="rId5" cstate="print"/>
          <a:srcRect r="8018"/>
          <a:stretch>
            <a:fillRect/>
          </a:stretch>
        </p:blipFill>
        <p:spPr>
          <a:xfrm>
            <a:off x="4500562" y="3643314"/>
            <a:ext cx="3714776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Подбор цветов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8115328" cy="506906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клумбах «Павлины» высажены цветы, от центральной линии «пера» к краю, которые  при цветении создадут  ковёр из бордово-оранжевых оттенков с белыми прожилками «пера».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Растения: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Бархатцы «Вишня», «Болеро»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Виола «Рококо», «Белый вальс»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Цинерария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Петуния 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Львиный зев «Восточный ковёр»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Астра  «Мамин букет», «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Пионовидная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сортосмесь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Космея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«Ракушка»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Настурция вьющаяся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Субботник с родителями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000108"/>
            <a:ext cx="4500594" cy="5354817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В  ДОУ провели совместно с папами мероприятие по благоустройству участков детского сада</a:t>
            </a:r>
            <a:r>
              <a:rPr lang="ru-RU" sz="2800" smtClean="0">
                <a:solidFill>
                  <a:schemeClr val="accent1">
                    <a:lumMod val="75000"/>
                  </a:schemeClr>
                </a:solidFill>
              </a:rPr>
              <a:t>. 	На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материалы истрачено 49 000 </a:t>
            </a:r>
            <a:r>
              <a:rPr lang="ru-RU" sz="2800" smtClean="0">
                <a:solidFill>
                  <a:schemeClr val="accent1">
                    <a:lumMod val="75000"/>
                  </a:schemeClr>
                </a:solidFill>
              </a:rPr>
              <a:t>рублей 	Результатом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которого стали уютные участки с игровыми постройками, закрывающимися песочницами, верандами, грибками.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SAM_008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57752" y="3571876"/>
            <a:ext cx="4038600" cy="3028950"/>
          </a:xfrm>
        </p:spPr>
      </p:pic>
      <p:pic>
        <p:nvPicPr>
          <p:cNvPr id="8" name="Содержимое 4" descr="SAM_0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928670"/>
            <a:ext cx="4038600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SAM_009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454548">
            <a:off x="4857752" y="3214686"/>
            <a:ext cx="4038600" cy="3028950"/>
          </a:xfrm>
        </p:spPr>
      </p:pic>
      <p:pic>
        <p:nvPicPr>
          <p:cNvPr id="9" name="Содержимое 5" descr="SAM_00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38426">
            <a:off x="4857752" y="357166"/>
            <a:ext cx="4038600" cy="3028950"/>
          </a:xfrm>
          <a:prstGeom prst="rect">
            <a:avLst/>
          </a:prstGeom>
        </p:spPr>
      </p:pic>
      <p:pic>
        <p:nvPicPr>
          <p:cNvPr id="11" name="Содержимое 10" descr="SAM_008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0799153">
            <a:off x="714348" y="3429000"/>
            <a:ext cx="4038600" cy="3028950"/>
          </a:xfrm>
        </p:spPr>
      </p:pic>
      <p:pic>
        <p:nvPicPr>
          <p:cNvPr id="12" name="Содержимое 4" descr="SAM_00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235">
            <a:off x="785786" y="357166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Участки сегодня</a:t>
            </a:r>
            <a:endParaRPr lang="ru-RU" dirty="0"/>
          </a:p>
        </p:txBody>
      </p:sp>
      <p:pic>
        <p:nvPicPr>
          <p:cNvPr id="8" name="Содержимое 7" descr="SAM_01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-290543" y="1790685"/>
            <a:ext cx="4038600" cy="3028950"/>
          </a:xfrm>
        </p:spPr>
      </p:pic>
      <p:pic>
        <p:nvPicPr>
          <p:cNvPr id="9" name="Содержимое 4" descr="SAM_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285860"/>
            <a:ext cx="4038600" cy="3028950"/>
          </a:xfrm>
          <a:prstGeom prst="rect">
            <a:avLst/>
          </a:prstGeom>
        </p:spPr>
      </p:pic>
      <p:pic>
        <p:nvPicPr>
          <p:cNvPr id="6" name="Содержимое 5" descr="SAM_015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285984" y="364331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Озеленение ДОУ</a:t>
            </a:r>
            <a:endParaRPr lang="ru-RU" dirty="0"/>
          </a:p>
        </p:txBody>
      </p:sp>
      <p:pic>
        <p:nvPicPr>
          <p:cNvPr id="5" name="Содержимое 4" descr="SAM_01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SAM_01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AM_01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6248" y="3357562"/>
            <a:ext cx="4181476" cy="3028950"/>
          </a:xfrm>
        </p:spPr>
      </p:pic>
      <p:pic>
        <p:nvPicPr>
          <p:cNvPr id="8" name="Содержимое 7" descr="SAM_01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714356"/>
            <a:ext cx="3567736" cy="5640407"/>
          </a:xfrm>
        </p:spPr>
      </p:pic>
      <p:pic>
        <p:nvPicPr>
          <p:cNvPr id="9" name="Содержимое 4" descr="SAM_0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285728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20407997">
            <a:off x="395143" y="1776896"/>
            <a:ext cx="8305800" cy="2704389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/>
              <a:t>Красота спасет мир, </a:t>
            </a:r>
            <a:r>
              <a:rPr lang="ru-RU" sz="6000" b="1" i="1" dirty="0" smtClean="0"/>
              <a:t>мы те,  </a:t>
            </a:r>
            <a:r>
              <a:rPr lang="ru-RU" sz="6000" b="1" i="1" dirty="0" smtClean="0"/>
              <a:t>кто спасет </a:t>
            </a:r>
            <a:r>
              <a:rPr lang="ru-RU" sz="6000" b="1" i="1" dirty="0" smtClean="0"/>
              <a:t>красоту!</a:t>
            </a:r>
            <a:endParaRPr lang="ru-RU" sz="6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00132"/>
          </a:xfrm>
        </p:spPr>
        <p:txBody>
          <a:bodyPr/>
          <a:lstStyle/>
          <a:p>
            <a:r>
              <a:rPr lang="ru-RU" dirty="0" smtClean="0"/>
              <a:t>Вас приветствует «Искорка»</a:t>
            </a:r>
            <a:endParaRPr lang="ru-RU" dirty="0"/>
          </a:p>
        </p:txBody>
      </p:sp>
      <p:pic>
        <p:nvPicPr>
          <p:cNvPr id="4" name="Содержимое 3" descr="SAM_0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3429024" cy="39461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Аисты и ирисы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85720" y="1000108"/>
            <a:ext cx="2857520" cy="507209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Эту композицию мы создали в 2010 году </a:t>
            </a:r>
          </a:p>
          <a:p>
            <a:pPr algn="just"/>
            <a:r>
              <a:rPr lang="ru-RU" sz="1600" b="1" dirty="0" smtClean="0"/>
              <a:t>	Аист - Символ</a:t>
            </a:r>
            <a:r>
              <a:rPr lang="ru-RU" sz="1600" dirty="0" smtClean="0"/>
              <a:t> </a:t>
            </a:r>
            <a:r>
              <a:rPr lang="ru-RU" sz="1600" dirty="0" smtClean="0"/>
              <a:t>почтительности к родителям (</a:t>
            </a:r>
            <a:r>
              <a:rPr lang="ru-RU" sz="1600" dirty="0" smtClean="0"/>
              <a:t>считается, </a:t>
            </a:r>
            <a:r>
              <a:rPr lang="ru-RU" sz="1600" dirty="0" smtClean="0"/>
              <a:t>что молодые </a:t>
            </a:r>
            <a:r>
              <a:rPr lang="ru-RU" sz="1600" b="1" dirty="0" smtClean="0"/>
              <a:t>аисты</a:t>
            </a:r>
            <a:r>
              <a:rPr lang="ru-RU" sz="1600" dirty="0" smtClean="0"/>
              <a:t> во время продолжительного перелета несут на себе старых и ослабевших сородичей), нежности, привязанности к детям (по поверью, </a:t>
            </a:r>
            <a:r>
              <a:rPr lang="ru-RU" sz="1600" b="1" dirty="0" smtClean="0"/>
              <a:t>аист</a:t>
            </a:r>
            <a:r>
              <a:rPr lang="ru-RU" sz="1600" dirty="0" smtClean="0"/>
              <a:t> приносит детей в дома</a:t>
            </a:r>
            <a:r>
              <a:rPr lang="ru-RU" sz="1600" dirty="0" smtClean="0"/>
              <a:t>).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/>
              <a:t>	С </a:t>
            </a:r>
            <a:r>
              <a:rPr lang="ru-RU" sz="1600" dirty="0" smtClean="0"/>
              <a:t>точки зрения современной </a:t>
            </a:r>
            <a:r>
              <a:rPr lang="ru-RU" sz="1600" b="1" dirty="0" smtClean="0"/>
              <a:t>символики</a:t>
            </a:r>
            <a:r>
              <a:rPr lang="ru-RU" sz="1600" dirty="0" smtClean="0"/>
              <a:t> </a:t>
            </a:r>
            <a:r>
              <a:rPr lang="ru-RU" sz="1600" b="1" dirty="0" smtClean="0"/>
              <a:t>ирис</a:t>
            </a:r>
            <a:r>
              <a:rPr lang="ru-RU" sz="1600" dirty="0" smtClean="0"/>
              <a:t> - </a:t>
            </a:r>
            <a:r>
              <a:rPr lang="ru-RU" sz="1600" b="1" dirty="0" smtClean="0"/>
              <a:t>символ</a:t>
            </a:r>
            <a:r>
              <a:rPr lang="ru-RU" sz="1600" dirty="0" smtClean="0"/>
              <a:t> мира и спокойствия</a:t>
            </a:r>
            <a:r>
              <a:rPr lang="ru-RU" sz="1600" dirty="0" smtClean="0"/>
              <a:t>.</a:t>
            </a:r>
            <a:r>
              <a:rPr lang="ru-RU" sz="1600" dirty="0" smtClean="0"/>
              <a:t> Так, в Ветхом Завете </a:t>
            </a:r>
            <a:r>
              <a:rPr lang="ru-RU" sz="1600" b="1" dirty="0" smtClean="0"/>
              <a:t>это</a:t>
            </a:r>
            <a:r>
              <a:rPr lang="ru-RU" sz="1600" dirty="0" smtClean="0"/>
              <a:t> </a:t>
            </a:r>
            <a:r>
              <a:rPr lang="ru-RU" sz="1600" b="1" dirty="0" smtClean="0"/>
              <a:t>символ</a:t>
            </a:r>
            <a:r>
              <a:rPr lang="ru-RU" sz="1600" dirty="0" smtClean="0"/>
              <a:t> согласия Бога и человека. </a:t>
            </a:r>
            <a:endParaRPr lang="ru-RU" sz="1600" dirty="0"/>
          </a:p>
        </p:txBody>
      </p:sp>
      <p:pic>
        <p:nvPicPr>
          <p:cNvPr id="4" name="Содержимое 3" descr="SAM_009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532243" y="1723945"/>
            <a:ext cx="5110831" cy="43517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Аисты встречают детей и родителей каждый день при входе в ДОУ,  своим видом настраивают  на добрые чувства, благожелательное настроение</a:t>
            </a:r>
            <a:endParaRPr lang="ru-RU" sz="2800" dirty="0"/>
          </a:p>
        </p:txBody>
      </p:sp>
      <p:pic>
        <p:nvPicPr>
          <p:cNvPr id="8" name="Содержимое 7" descr="SAM_00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071678"/>
            <a:ext cx="4038600" cy="3028950"/>
          </a:xfrm>
        </p:spPr>
      </p:pic>
      <p:pic>
        <p:nvPicPr>
          <p:cNvPr id="9" name="Содержимое 8" descr="SAM_00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000372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Цветы составляющие клумбу -</a:t>
            </a:r>
            <a:r>
              <a:rPr lang="ru-RU" b="1" dirty="0" smtClean="0"/>
              <a:t>Ирисы</a:t>
            </a:r>
            <a:r>
              <a:rPr lang="ru-RU" dirty="0" smtClean="0"/>
              <a:t> </a:t>
            </a:r>
            <a:r>
              <a:rPr lang="ru-RU" dirty="0" smtClean="0"/>
              <a:t>(</a:t>
            </a:r>
            <a:r>
              <a:rPr lang="arn-CL" b="1" dirty="0" smtClean="0"/>
              <a:t>iris</a:t>
            </a:r>
            <a:r>
              <a:rPr lang="arn-CL" dirty="0" smtClean="0"/>
              <a:t>) </a:t>
            </a:r>
            <a:r>
              <a:rPr lang="ru-RU" dirty="0" smtClean="0"/>
              <a:t>бородатые</a:t>
            </a:r>
            <a:endParaRPr lang="ru-RU" dirty="0"/>
          </a:p>
        </p:txBody>
      </p:sp>
      <p:pic>
        <p:nvPicPr>
          <p:cNvPr id="5" name="Содержимое 4" descr="SAM_01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7594"/>
          <a:stretch>
            <a:fillRect/>
          </a:stretch>
        </p:blipFill>
        <p:spPr>
          <a:xfrm>
            <a:off x="357158" y="1571612"/>
            <a:ext cx="4281518" cy="4434896"/>
          </a:xfrm>
        </p:spPr>
      </p:pic>
      <p:pic>
        <p:nvPicPr>
          <p:cNvPr id="8" name="Содержимое 7" descr="SAM_009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9953" r="20518" b="14439"/>
          <a:stretch>
            <a:fillRect/>
          </a:stretch>
        </p:blipFill>
        <p:spPr>
          <a:xfrm>
            <a:off x="4696598" y="1357298"/>
            <a:ext cx="3804492" cy="4929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Клумбы </a:t>
            </a:r>
            <a:br>
              <a:rPr lang="ru-RU" dirty="0" smtClean="0"/>
            </a:br>
            <a:r>
              <a:rPr lang="ru-RU" dirty="0" smtClean="0"/>
              <a:t>«Птицы счастья – мама и дочь»</a:t>
            </a:r>
            <a:endParaRPr lang="ru-RU" dirty="0"/>
          </a:p>
        </p:txBody>
      </p:sp>
      <p:pic>
        <p:nvPicPr>
          <p:cNvPr id="7" name="Содержимое 6" descr="SAM_01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7908"/>
          <a:stretch>
            <a:fillRect/>
          </a:stretch>
        </p:blipFill>
        <p:spPr>
          <a:xfrm>
            <a:off x="457200" y="1928802"/>
            <a:ext cx="4038600" cy="3429024"/>
          </a:xfrm>
        </p:spPr>
      </p:pic>
      <p:pic>
        <p:nvPicPr>
          <p:cNvPr id="10" name="Содержимое 9" descr="SAM_01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7908"/>
          <a:stretch>
            <a:fillRect/>
          </a:stretch>
        </p:blipFill>
        <p:spPr>
          <a:xfrm>
            <a:off x="4648200" y="1928802"/>
            <a:ext cx="4038600" cy="34290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Этапы создания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. Выбор концепции. Мы продолжали искать тему  заданную Аистами и ирисами.  </a:t>
            </a:r>
          </a:p>
          <a:p>
            <a:pPr marL="457200" indent="-457200"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		После долгих споров и поисков остановились на павлине.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В буддийской мифологии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павлин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является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символом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сострадания и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бдительности,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павлин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символом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хорошей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судьбы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он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олицетворяет красоту и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достоинство.</a:t>
            </a:r>
          </a:p>
          <a:p>
            <a:pPr marL="457200" indent="-457200"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2. Поиск материалов.  Для самой клумбы – перьев павлина выбрали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профлист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так как он прочный, гибкий, при сгибании нет острых углов, который разрезали на полосы, согнули и вкопали.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AM_012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786314" y="3214686"/>
            <a:ext cx="4038600" cy="3429000"/>
          </a:xfrm>
        </p:spPr>
      </p:pic>
      <p:pic>
        <p:nvPicPr>
          <p:cNvPr id="10" name="Содержимое 9" descr="SAM_012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785786" y="3214686"/>
            <a:ext cx="4038600" cy="3429000"/>
          </a:xfrm>
        </p:spPr>
      </p:pic>
      <p:pic>
        <p:nvPicPr>
          <p:cNvPr id="11" name="Содержимое 4" descr="SAM_0091.JPG"/>
          <p:cNvPicPr>
            <a:picLocks noChangeAspect="1"/>
          </p:cNvPicPr>
          <p:nvPr/>
        </p:nvPicPr>
        <p:blipFill>
          <a:blip r:embed="rId4" cstate="print"/>
          <a:srcRect t="21552"/>
          <a:stretch>
            <a:fillRect/>
          </a:stretch>
        </p:blipFill>
        <p:spPr>
          <a:xfrm>
            <a:off x="2214546" y="428604"/>
            <a:ext cx="4429156" cy="2600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Птицы 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28596" y="1500174"/>
            <a:ext cx="8186766" cy="135732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Туловища птиц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сделаны из  монтажной пены, покрыты шпатлёвкой, покрашены акриловой краской и лаком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Содержимое 15" descr="SAM_012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2786"/>
            <a:ext cx="4040188" cy="3030141"/>
          </a:xfrm>
        </p:spPr>
      </p:pic>
      <p:pic>
        <p:nvPicPr>
          <p:cNvPr id="17" name="Содержимое 16" descr="SAM_013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922191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281</TotalTime>
  <Words>191</Words>
  <Application>Microsoft Office PowerPoint</Application>
  <PresentationFormat>Экран (4:3)</PresentationFormat>
  <Paragraphs>34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Мой цветущий  детский сад</vt:lpstr>
      <vt:lpstr>Вас приветствует «Искорка»</vt:lpstr>
      <vt:lpstr>Аисты и ирисы</vt:lpstr>
      <vt:lpstr>Аисты встречают детей и родителей каждый день при входе в ДОУ,  своим видом настраивают  на добрые чувства, благожелательное настроение</vt:lpstr>
      <vt:lpstr>Цветы составляющие клумбу -Ирисы (iris) бородатые</vt:lpstr>
      <vt:lpstr>Клумбы  «Птицы счастья – мама и дочь»</vt:lpstr>
      <vt:lpstr>Этапы создания</vt:lpstr>
      <vt:lpstr>Слайд 8</vt:lpstr>
      <vt:lpstr>Птицы </vt:lpstr>
      <vt:lpstr>Слайд 10</vt:lpstr>
      <vt:lpstr>Подбор цветов</vt:lpstr>
      <vt:lpstr>Субботник с родителями </vt:lpstr>
      <vt:lpstr>Слайд 13</vt:lpstr>
      <vt:lpstr>Участки сегодня</vt:lpstr>
      <vt:lpstr>Озеленение ДОУ</vt:lpstr>
      <vt:lpstr>Слайд 16</vt:lpstr>
      <vt:lpstr>Красота спасет мир, мы те,  кто спасет красоту!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Маргарита</dc:creator>
  <cp:lastModifiedBy>Маргарита</cp:lastModifiedBy>
  <cp:revision>25</cp:revision>
  <dcterms:created xsi:type="dcterms:W3CDTF">2012-06-22T01:50:56Z</dcterms:created>
  <dcterms:modified xsi:type="dcterms:W3CDTF">2012-06-22T06:32:02Z</dcterms:modified>
</cp:coreProperties>
</file>