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31.03.2025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31.03.2025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31.03.2025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31.03.2025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31.03.2025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31.03.2025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 descr="C:\Users\x\Desktop\ЛЕПБУК\Без названия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 bwMode="auto">
          <a:xfrm>
            <a:off x="1187625" y="2924944"/>
            <a:ext cx="67687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i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ЛЭПБУК</a:t>
            </a:r>
            <a:endParaRPr/>
          </a:p>
          <a:p>
            <a:pPr algn="ctr">
              <a:defRPr/>
            </a:pPr>
            <a:r>
              <a:rPr lang="ru-RU" sz="3600" b="1" i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«Русская народная культура»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635896" y="4398496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i="1" dirty="0">
                <a:solidFill>
                  <a:srgbClr val="FF0000"/>
                </a:solidFill>
                <a:latin typeface="Times New Roman"/>
                <a:cs typeface="Times New Roman"/>
              </a:rPr>
              <a:t>Подготовила: </a:t>
            </a:r>
            <a:endParaRPr dirty="0"/>
          </a:p>
          <a:p>
            <a:pPr>
              <a:defRPr/>
            </a:pPr>
            <a:r>
              <a:rPr lang="ru-RU" i="1" dirty="0">
                <a:solidFill>
                  <a:srgbClr val="FF0000"/>
                </a:solidFill>
                <a:latin typeface="Times New Roman"/>
                <a:cs typeface="Times New Roman"/>
              </a:rPr>
              <a:t>Воспитатель: </a:t>
            </a:r>
            <a:r>
              <a:rPr lang="ru-RU" i="1" dirty="0" err="1">
                <a:solidFill>
                  <a:srgbClr val="FF0000"/>
                </a:solidFill>
                <a:latin typeface="Times New Roman"/>
                <a:cs typeface="Times New Roman"/>
              </a:rPr>
              <a:t>Гаськова</a:t>
            </a:r>
            <a:r>
              <a:rPr lang="ru-RU" i="1">
                <a:solidFill>
                  <a:srgbClr val="FF0000"/>
                </a:solidFill>
                <a:latin typeface="Times New Roman"/>
                <a:cs typeface="Times New Roman"/>
              </a:rPr>
              <a:t> Е.Т.</a:t>
            </a:r>
            <a:endParaRPr lang="ru-RU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2555776" y="1484784"/>
            <a:ext cx="4104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latin typeface="Times New Roman"/>
                <a:cs typeface="Times New Roman"/>
              </a:rPr>
              <a:t>МБДОУ детский сад №29 «Искорка»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 descr="C:\Users\x\Desktop\ЛЕПБУК\Без названия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99592" y="575968"/>
            <a:ext cx="7200800" cy="5706064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 descr="C:\Users\x\Desktop\ЛЕПБУК\Без названия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 bwMode="auto">
          <a:xfrm>
            <a:off x="2051719" y="2636912"/>
            <a:ext cx="68870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>
                <a:solidFill>
                  <a:schemeClr val="tx2"/>
                </a:solidFill>
                <a:latin typeface="Times New Roman"/>
                <a:cs typeface="Times New Roman"/>
              </a:rPr>
              <a:t>Спасибо за внимание!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 descr="C:\Users\x\Desktop\ЛЕПБУК\Без названия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 bwMode="auto">
          <a:xfrm>
            <a:off x="1115616" y="1268760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>
                <a:solidFill>
                  <a:schemeClr val="tx2"/>
                </a:solidFill>
                <a:latin typeface="Times New Roman"/>
                <a:cs typeface="Times New Roman"/>
              </a:rPr>
              <a:t>Цель: </a:t>
            </a:r>
            <a:r>
              <a:rPr lang="ru-RU" sz="2400">
                <a:latin typeface="Times New Roman"/>
                <a:cs typeface="Times New Roman"/>
              </a:rPr>
              <a:t>приобщить детей к истокам русской народной культуры. Формирование духовно-нравственных и патриотических качеств подрастающего поколения</a:t>
            </a:r>
            <a:r>
              <a:rPr lang="ru-RU" sz="2400">
                <a:solidFill>
                  <a:schemeClr val="tx2"/>
                </a:solidFill>
                <a:latin typeface="Times New Roman"/>
                <a:cs typeface="Times New Roman"/>
              </a:rPr>
              <a:t>.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1115616" y="2469089"/>
            <a:ext cx="691276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>
                <a:solidFill>
                  <a:schemeClr val="tx2"/>
                </a:solidFill>
                <a:latin typeface="Times New Roman"/>
                <a:cs typeface="Times New Roman"/>
              </a:rPr>
              <a:t>Задачи:</a:t>
            </a:r>
            <a:r>
              <a:rPr lang="ru-RU" sz="2400">
                <a:latin typeface="Times New Roman"/>
                <a:cs typeface="Times New Roman"/>
              </a:rPr>
              <a:t> Повысить интерес к истории своего народа. Расширить знания детей о народных ремеслах. Способствовать развитию познавательных способностей, любознательности детей. Расширить представления детей о народном искусстве, фольклоре, музыке и художественных промыслах. Воспитывать  чувства гордости за свой народ.</a:t>
            </a:r>
            <a:br>
              <a:rPr lang="ru-RU" sz="2800">
                <a:latin typeface="Times New Roman"/>
                <a:cs typeface="Times New Roman"/>
              </a:rPr>
            </a:br>
            <a:endParaRPr lang="ru-RU"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 descr="C:\Users\x\Desktop\ЛЕПБУК\Без названия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 bwMode="auto">
          <a:xfrm>
            <a:off x="1259632" y="1196753"/>
            <a:ext cx="66247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>
                <a:latin typeface="Times New Roman"/>
                <a:cs typeface="Times New Roman"/>
              </a:rPr>
              <a:t>В лэпбуке собраны материалы для развивающих занятий с детьми дошкольного возраста:</a:t>
            </a:r>
            <a:endParaRPr/>
          </a:p>
          <a:p>
            <a:pPr marL="342900" indent="-342900">
              <a:buAutoNum type="arabicPeriod"/>
              <a:defRPr/>
            </a:pPr>
            <a:r>
              <a:rPr lang="ru-RU" sz="2400">
                <a:latin typeface="Times New Roman"/>
                <a:cs typeface="Times New Roman"/>
              </a:rPr>
              <a:t>Обычаи и традиции русского народа</a:t>
            </a:r>
            <a:endParaRPr/>
          </a:p>
          <a:p>
            <a:pPr marL="342900" indent="-342900">
              <a:buAutoNum type="arabicPeriod"/>
              <a:defRPr/>
            </a:pPr>
            <a:r>
              <a:rPr lang="ru-RU" sz="2400">
                <a:latin typeface="Times New Roman"/>
                <a:cs typeface="Times New Roman"/>
              </a:rPr>
              <a:t>Народное творчество</a:t>
            </a:r>
            <a:endParaRPr/>
          </a:p>
          <a:p>
            <a:pPr marL="342900" indent="-342900">
              <a:buAutoNum type="arabicPeriod"/>
              <a:defRPr/>
            </a:pPr>
            <a:r>
              <a:rPr lang="ru-RU" sz="2400">
                <a:latin typeface="Times New Roman"/>
                <a:cs typeface="Times New Roman"/>
              </a:rPr>
              <a:t>Русский народный костюм </a:t>
            </a:r>
            <a:endParaRPr/>
          </a:p>
          <a:p>
            <a:pPr marL="342900" indent="-342900">
              <a:buAutoNum type="arabicPeriod"/>
              <a:defRPr/>
            </a:pPr>
            <a:r>
              <a:rPr lang="ru-RU" sz="2400">
                <a:latin typeface="Times New Roman"/>
                <a:cs typeface="Times New Roman"/>
              </a:rPr>
              <a:t>Предметы народного быта</a:t>
            </a:r>
            <a:endParaRPr/>
          </a:p>
          <a:p>
            <a:pPr marL="342900" indent="-342900">
              <a:buAutoNum type="arabicPeriod"/>
              <a:defRPr/>
            </a:pPr>
            <a:r>
              <a:rPr lang="ru-RU" sz="2400">
                <a:latin typeface="Times New Roman"/>
                <a:cs typeface="Times New Roman"/>
              </a:rPr>
              <a:t>Музыкальные инструменты</a:t>
            </a:r>
            <a:endParaRPr/>
          </a:p>
          <a:p>
            <a:pPr marL="342900" indent="-342900">
              <a:buAutoNum type="arabicPeriod"/>
              <a:defRPr/>
            </a:pPr>
            <a:r>
              <a:rPr lang="ru-RU" sz="2400">
                <a:latin typeface="Times New Roman"/>
                <a:cs typeface="Times New Roman"/>
              </a:rPr>
              <a:t>Загадки, пословицы, поговорки, потешки, песенки</a:t>
            </a:r>
            <a:endParaRPr/>
          </a:p>
          <a:p>
            <a:pPr marL="342900" indent="-342900">
              <a:buAutoNum type="arabicPeriod"/>
              <a:defRPr/>
            </a:pPr>
            <a:r>
              <a:rPr lang="ru-RU" sz="2400">
                <a:latin typeface="Times New Roman"/>
                <a:cs typeface="Times New Roman"/>
              </a:rPr>
              <a:t>Русские народные сказки</a:t>
            </a:r>
            <a:endParaRPr/>
          </a:p>
          <a:p>
            <a:pPr marL="342900" indent="-342900">
              <a:buAutoNum type="arabicPeriod"/>
              <a:defRPr/>
            </a:pPr>
            <a:r>
              <a:rPr lang="ru-RU" sz="2400">
                <a:latin typeface="Times New Roman"/>
                <a:cs typeface="Times New Roman"/>
              </a:rPr>
              <a:t>Игра «Найди героя сказки»</a:t>
            </a:r>
            <a:endParaRPr/>
          </a:p>
          <a:p>
            <a:pPr marL="342900" indent="-342900">
              <a:buAutoNum type="arabicPeriod"/>
              <a:defRPr/>
            </a:pPr>
            <a:r>
              <a:rPr lang="ru-RU" sz="2400">
                <a:latin typeface="Times New Roman"/>
                <a:cs typeface="Times New Roman"/>
              </a:rPr>
              <a:t>Игра «Собери пословицу»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 descr="C:\Users\x\Desktop\ЛЕПБУК\Без названия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r="1489" b="11507"/>
          <a:stretch/>
        </p:blipFill>
        <p:spPr bwMode="auto">
          <a:xfrm>
            <a:off x="872031" y="980728"/>
            <a:ext cx="7399936" cy="4824536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 descr="C:\Users\x\Desktop\ЛЕПБУК\Без названия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95536" y="260648"/>
            <a:ext cx="3888432" cy="626469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427984" y="260648"/>
            <a:ext cx="4392488" cy="6264696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 descr="C:\Users\x\Desktop\ЛЕПБУК\Без названия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79511" y="188640"/>
            <a:ext cx="4392487" cy="633670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716016" y="3717032"/>
            <a:ext cx="4176464" cy="283474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652214" y="159443"/>
            <a:ext cx="4304068" cy="3382384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 descr="C:\Users\x\Desktop\ЛЕПБУК\Без названия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39552" y="476672"/>
            <a:ext cx="4680520" cy="590465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364088" y="2492896"/>
            <a:ext cx="3544416" cy="18002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 descr="C:\Users\x\Desktop\ЛЕПБУК\Без названия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51520" y="260648"/>
            <a:ext cx="4176464" cy="626469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538205" y="116633"/>
            <a:ext cx="4426283" cy="223224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644007" y="2492896"/>
            <a:ext cx="4320481" cy="20162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4571999" y="4651189"/>
            <a:ext cx="4521600" cy="197760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 descr="C:\Users\x\Desktop\ЛЕПБУК\Без названия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043606" y="760884"/>
            <a:ext cx="7056785" cy="533623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141</Words>
  <Application>Microsoft Office PowerPoint</Application>
  <DocSecurity>0</DocSecurity>
  <PresentationFormat>Экран (4:3)</PresentationFormat>
  <Paragraphs>18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x</dc:creator>
  <cp:keywords/>
  <dc:description/>
  <cp:lastModifiedBy>ЛЮДА</cp:lastModifiedBy>
  <cp:revision>10</cp:revision>
  <dcterms:created xsi:type="dcterms:W3CDTF">2022-03-11T05:28:03Z</dcterms:created>
  <dcterms:modified xsi:type="dcterms:W3CDTF">2025-03-31T08:43:14Z</dcterms:modified>
  <cp:category/>
  <dc:identifier/>
  <cp:contentStatus/>
  <dc:language/>
  <cp:version/>
</cp:coreProperties>
</file>