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C9CA-F3C2-46FA-B2AC-4E5E9AA96EB3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5DF6-AB0E-4965-9300-227B766394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C9CA-F3C2-46FA-B2AC-4E5E9AA96EB3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5DF6-AB0E-4965-9300-227B766394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C9CA-F3C2-46FA-B2AC-4E5E9AA96EB3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5DF6-AB0E-4965-9300-227B7663941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C9CA-F3C2-46FA-B2AC-4E5E9AA96EB3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5DF6-AB0E-4965-9300-227B7663941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C9CA-F3C2-46FA-B2AC-4E5E9AA96EB3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5DF6-AB0E-4965-9300-227B766394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C9CA-F3C2-46FA-B2AC-4E5E9AA96EB3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5DF6-AB0E-4965-9300-227B7663941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C9CA-F3C2-46FA-B2AC-4E5E9AA96EB3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5DF6-AB0E-4965-9300-227B766394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C9CA-F3C2-46FA-B2AC-4E5E9AA96EB3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5DF6-AB0E-4965-9300-227B766394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C9CA-F3C2-46FA-B2AC-4E5E9AA96EB3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5DF6-AB0E-4965-9300-227B766394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C9CA-F3C2-46FA-B2AC-4E5E9AA96EB3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5DF6-AB0E-4965-9300-227B7663941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C9CA-F3C2-46FA-B2AC-4E5E9AA96EB3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5DF6-AB0E-4965-9300-227B7663941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A17C9CA-F3C2-46FA-B2AC-4E5E9AA96EB3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1275DF6-AB0E-4965-9300-227B7663941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Консультация для воспитателей «Работа по патриотическому воспитанию вне НОД»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7016824" cy="289733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endParaRPr lang="ru-RU" b="1" dirty="0" smtClean="0">
              <a:solidFill>
                <a:schemeClr val="tx1"/>
              </a:solidFill>
            </a:endParaRP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Воспитатель Харламова Т.Н.</a:t>
            </a:r>
          </a:p>
          <a:p>
            <a:pPr algn="r"/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2013г.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3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Важной </a:t>
            </a:r>
            <a:r>
              <a:rPr lang="ru-RU" sz="2800" b="1" dirty="0">
                <a:solidFill>
                  <a:schemeClr val="tx1"/>
                </a:solidFill>
              </a:rPr>
              <a:t>частью работы по воспитанию любви к Родине является формирование у детей представлений о людях родной страны. В первую очередь следует вспомнить тех людей , которые прославили нашу Родину: знаменитых ученых, изобретателей, врачей, композиторов, писателей, художников, путешественников (выбор зависит от воспитателя). Надо также на конкретных примерах, через конкретных людей, познакомить детей с лучшими качествами российского народа (творческие способности, умелость, </a:t>
            </a:r>
            <a:r>
              <a:rPr lang="ru-RU" sz="2800" b="1" dirty="0" err="1">
                <a:solidFill>
                  <a:schemeClr val="tx1"/>
                </a:solidFill>
              </a:rPr>
              <a:t>песенность</a:t>
            </a:r>
            <a:r>
              <a:rPr lang="ru-RU" sz="2800" b="1" dirty="0">
                <a:solidFill>
                  <a:schemeClr val="tx1"/>
                </a:solidFill>
              </a:rPr>
              <a:t>, гостеприимство, отзывчивость, стойкость, умение защищать свою Родину). </a:t>
            </a:r>
          </a:p>
        </p:txBody>
      </p:sp>
    </p:spTree>
    <p:extLst>
      <p:ext uri="{BB962C8B-B14F-4D97-AF65-F5344CB8AC3E}">
        <p14:creationId xmlns:p14="http://schemas.microsoft.com/office/powerpoint/2010/main" val="28052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51460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Серьезное </a:t>
            </a:r>
            <a:r>
              <a:rPr lang="ru-RU" sz="2800" b="1" dirty="0">
                <a:solidFill>
                  <a:schemeClr val="tx1"/>
                </a:solidFill>
              </a:rPr>
              <a:t>направление в патриотическом воспитании – приобщение к традициям народа, к народному творчеству.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Особое место в патриотическом воспитании отводится </a:t>
            </a:r>
            <a:r>
              <a:rPr lang="ru-RU" sz="2800" b="1" dirty="0" smtClean="0">
                <a:solidFill>
                  <a:schemeClr val="tx1"/>
                </a:solidFill>
              </a:rPr>
              <a:t>праздникам.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864" y="2204864"/>
            <a:ext cx="5932487" cy="444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91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3100" b="1" dirty="0">
                <a:solidFill>
                  <a:schemeClr val="tx2"/>
                </a:solidFill>
              </a:rPr>
              <a:t>Народное творчество – </a:t>
            </a:r>
            <a:r>
              <a:rPr lang="ru-RU" sz="3100" b="1" dirty="0" smtClean="0">
                <a:solidFill>
                  <a:schemeClr val="tx2"/>
                </a:solidFill>
              </a:rPr>
              <a:t>источник патриотического </a:t>
            </a:r>
            <a:r>
              <a:rPr lang="ru-RU" sz="3100" b="1" dirty="0">
                <a:solidFill>
                  <a:schemeClr val="tx2"/>
                </a:solidFill>
              </a:rPr>
              <a:t>воспитания дошкольников.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720840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Народная мудрость заключается в сказках, прибаутках, загадках, поговорках, на протяжении многих веков воспитывала в детях гордость за талант простого народа, интерес к меткому, выразительному слову, любовь к родному языку.</a:t>
            </a:r>
          </a:p>
          <a:p>
            <a:pPr algn="just"/>
            <a:r>
              <a:rPr lang="ru-RU" sz="2800" b="1" dirty="0"/>
              <a:t>Дети очень чутки к меткому народному слову. Они используют в своей речи отдельные образные выражения, заимствованные из фольклора, запоминают и с удовольствием читают потешки, загадывают загадки.</a:t>
            </a:r>
          </a:p>
        </p:txBody>
      </p:sp>
    </p:spTree>
    <p:extLst>
      <p:ext uri="{BB962C8B-B14F-4D97-AF65-F5344CB8AC3E}">
        <p14:creationId xmlns:p14="http://schemas.microsoft.com/office/powerpoint/2010/main" val="359359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620688"/>
            <a:ext cx="84249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В младшей группе педагог использует в работе с малышами малые фольклорные формы, которые, по словам </a:t>
            </a:r>
            <a:r>
              <a:rPr lang="ru-RU" sz="2400" b="1" dirty="0" err="1"/>
              <a:t>К.Д.Ушинского</a:t>
            </a:r>
            <a:r>
              <a:rPr lang="ru-RU" sz="2400" b="1" dirty="0"/>
              <a:t>, раскрывают живописность русского языка.</a:t>
            </a:r>
          </a:p>
          <a:p>
            <a:pPr algn="just"/>
            <a:r>
              <a:rPr lang="ru-RU" sz="2400" b="1" dirty="0"/>
              <a:t>Уместно прочитанная </a:t>
            </a:r>
            <a:r>
              <a:rPr lang="ru-RU" sz="2400" b="1" dirty="0" err="1"/>
              <a:t>потешка</a:t>
            </a:r>
            <a:r>
              <a:rPr lang="ru-RU" sz="2400" b="1" dirty="0"/>
              <a:t> , загадка, считалка улучшают настроение детей, вызывают улыбку у загрустившего ребенка, успокаивают плачущего.</a:t>
            </a:r>
          </a:p>
          <a:p>
            <a:pPr algn="just"/>
            <a:r>
              <a:rPr lang="ru-RU" sz="2400" b="1" dirty="0"/>
              <a:t>Малыши очень любят народные игры под песенное сопровождение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sz="2400" b="1" dirty="0" smtClean="0"/>
              <a:t>В средней группе воспитатель продолжает знакомить детей с произведениями устного народного творчества, и, прежде всего со сказками (русские народные, бурятские сказки). В начале занятия педагог объясняет детям, почему сказка называется народной. Народная сказка по своей природе, построению, выразительным средствам к языку требует, чтобы ее рассказывали, это обеспечивает контакт со слушателями, создает определенное настроение в детской аудитории.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2196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r>
              <a:rPr lang="ru-RU" sz="2400" b="1" dirty="0" smtClean="0"/>
              <a:t>Большую </a:t>
            </a:r>
            <a:r>
              <a:rPr lang="ru-RU" sz="2400" b="1" dirty="0"/>
              <a:t>радость у детей вызывает рассматривание народных игрушек и игры с ними. Особенно привлекают дошкольников сюжетные игрушки по мотивам сказок, которые воспитатель может использовать в качестве иллюстрации во время рассказывания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В старшей группе дети продолжают знакомиться с устным народным творчеством: сказками, песнями, загадками. Эту работу целесообразно проводить вне занятий. В этой же группе ребята знакомятся с пословицами и поговорками. </a:t>
            </a:r>
          </a:p>
          <a:p>
            <a:r>
              <a:rPr lang="ru-RU" sz="2400" b="1" dirty="0" smtClean="0"/>
              <a:t>Ознакомление детей с пословицами может быть частью занятия, посвященного народному творчеству, начинают знакомить с устным народным творчеством не только русского, но и других народов.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8277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Дети </a:t>
            </a:r>
            <a:r>
              <a:rPr lang="ru-RU" sz="2400" b="1" dirty="0">
                <a:solidFill>
                  <a:schemeClr val="tx1"/>
                </a:solidFill>
              </a:rPr>
              <a:t>подготовительной группы с произведениями фольклора знакомятся в основном вне занятий. 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Для каждой местности характерны свои народные песни, сказки, хороводы. Однако достоянием детей должны стать лишь лучшие образцы народного творчества.</a:t>
            </a:r>
            <a:br>
              <a:rPr lang="ru-RU" sz="2400" b="1" dirty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754" y="2504225"/>
            <a:ext cx="5686425" cy="426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1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04664"/>
            <a:ext cx="8712968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Особое место в подготовительной группе отводится знакомству с поговорками и пословицами. Так же, как и в старшей группе, воспитатель объясняет их содержание, скрытый смысл, возможные варианты использования. Воспитатель учит детей правильно и к месту использовать ту или иную поговорку.</a:t>
            </a:r>
          </a:p>
          <a:p>
            <a:pPr algn="just"/>
            <a:r>
              <a:rPr lang="ru-RU" sz="2400" b="1" dirty="0" smtClean="0"/>
              <a:t>Старших дошкольников можно познакомить и с более серьезными, глубокими по содержанию произведениями национального эпоса: легендами, былинами, сказками.</a:t>
            </a:r>
          </a:p>
          <a:p>
            <a:pPr algn="just"/>
            <a:r>
              <a:rPr lang="ru-RU" sz="2400" b="1" dirty="0" smtClean="0"/>
              <a:t>Чтобы укрепить интерес детей к народному творчеству, педагог знакомит их с репродукциями, альбомами, рассказывающими о резьбе по дереву, организует встречи с народными умельцами </a:t>
            </a:r>
          </a:p>
          <a:p>
            <a:pPr algn="just"/>
            <a:r>
              <a:rPr lang="ru-RU" sz="2400" b="1" dirty="0" smtClean="0"/>
              <a:t>Таким образом, работа по ознакомлению детей с народным творчеством является важной стороной общей работы по формированию патриотических чувств, воспитанию любви и интереса к нашей Родине, к ее великому народу.</a:t>
            </a:r>
          </a:p>
          <a:p>
            <a:pPr algn="just"/>
            <a:endParaRPr lang="ru-RU" sz="2400" b="1" dirty="0" smtClean="0"/>
          </a:p>
          <a:p>
            <a:pPr algn="just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5621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3100" b="1" dirty="0">
                <a:solidFill>
                  <a:schemeClr val="tx1"/>
                </a:solidFill>
              </a:rPr>
              <a:t>Ознакомление дошкольников с родным краем .</a:t>
            </a:r>
            <a:br>
              <a:rPr lang="ru-RU" sz="3100" b="1" dirty="0">
                <a:solidFill>
                  <a:schemeClr val="tx1"/>
                </a:solidFill>
              </a:rPr>
            </a:br>
            <a:r>
              <a:rPr lang="ru-RU" sz="3100" b="1" dirty="0">
                <a:solidFill>
                  <a:schemeClr val="tx1"/>
                </a:solidFill>
              </a:rPr>
              <a:t>            Первые представления дошкольников о родном крае.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060848"/>
            <a:ext cx="8712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Первые представления о родном крае, которые получает ребенок в детском саду, должны включать в себя сведения о природе той местности, того края, где он живет, о разнообразной природе, а также элементарные сведения об экономической и социальной структуре страны.</a:t>
            </a:r>
          </a:p>
          <a:p>
            <a:pPr algn="just"/>
            <a:r>
              <a:rPr lang="ru-RU" sz="2400" b="1" dirty="0" smtClean="0"/>
              <a:t>Во время прогулок дети наблюдают строительство новых домой, благоустройство города, села. Даже небольшое участие дошкольников в общественной жизни родного края имеет важное значение для воспитания чувства привязанности, любви к людям и к родным местам, интереса к делам взрослых.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5413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tx1"/>
                </a:solidFill>
              </a:rPr>
              <a:t>Знакомя детей с той местностью, где живут дети, с их родным краем, педагог ужу в гораздо большей степени обращает их внимание на исторические памятники и достопримечательности, находящиеся в родном городе или селе.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5937250" cy="44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5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Формирование чувства любви к природе родного края.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84784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Одно из проявлений патриотизма – любовь к природе. Это сложное чувство включает эмоциональную отзывчивость, устойчивый интерес к природе и желание охранять и приумножать природные богатства. Каждый человек, независимо от возраста, должен рачительно и бережно относится к природе. </a:t>
            </a:r>
          </a:p>
          <a:p>
            <a:pPr algn="just"/>
            <a:r>
              <a:rPr lang="ru-RU" sz="2400" b="1" dirty="0" smtClean="0"/>
              <a:t>Интерес к природе появляется ужу в младшем дошкольном возрасте. Малыш удивляется, встречая новый цветок, незнакомое животное, необычное явление. Его вопросы – первые ростки радостного чувства познания природы, интереса к ней, и это нужно укреплять, поддерживать 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0862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413338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Важность патриотического воспитания в современных условиях подчеркнута в специальной программе "Патриотическое воспитание граждан Российской Федерации на 2001-2005 годы",   утвержденной Правительством РФ в феврале 2001 года 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17817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09067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>
                <a:solidFill>
                  <a:schemeClr val="tx1"/>
                </a:solidFill>
              </a:rPr>
              <a:t>Знакомить </a:t>
            </a:r>
            <a:r>
              <a:rPr lang="ru-RU" sz="2700" b="1" dirty="0">
                <a:solidFill>
                  <a:schemeClr val="tx1"/>
                </a:solidFill>
              </a:rPr>
              <a:t>дошкольников этого возраста с природой можно на экскурсиях и прогулках, во время занятий и бесед.</a:t>
            </a:r>
            <a:br>
              <a:rPr lang="ru-RU" sz="2700" b="1" dirty="0">
                <a:solidFill>
                  <a:schemeClr val="tx1"/>
                </a:solidFill>
              </a:rPr>
            </a:br>
            <a:r>
              <a:rPr lang="ru-RU" sz="2700" b="1" dirty="0">
                <a:solidFill>
                  <a:schemeClr val="tx1"/>
                </a:solidFill>
              </a:rPr>
              <a:t>Ценность каждой встречи ребенка с природой значительно возрастает, если познавательные, нравственные и эстетические задачи при этом </a:t>
            </a:r>
            <a:r>
              <a:rPr lang="ru-RU" sz="2700" b="1" dirty="0" smtClean="0">
                <a:solidFill>
                  <a:schemeClr val="tx1"/>
                </a:solidFill>
              </a:rPr>
              <a:t>решаются в единстве.</a:t>
            </a:r>
            <a:r>
              <a:rPr lang="ru-RU" b="1" dirty="0" smtClean="0"/>
              <a:t>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3" name="Рисунок 2" descr="C:\Users\Админ\Downloads\yeeeeeeeeeeeeeeeeeeeeeeeee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618" y="3242035"/>
            <a:ext cx="4698382" cy="3573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0" y="2878696"/>
            <a:ext cx="5336021" cy="34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68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Большую помощь детскому саду в обогащении чувственных представлений дошкольников, в организации разнообразных их встреч с природой может оказать семья.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5730875" cy="429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93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Показателем </a:t>
            </a:r>
            <a:r>
              <a:rPr lang="ru-RU" sz="2400" b="1" dirty="0">
                <a:solidFill>
                  <a:schemeClr val="tx1"/>
                </a:solidFill>
              </a:rPr>
              <a:t>эмоционально – положительного отношения к природе является интерес детей к организации выставок “Природа и фантазия”. С большим удовольствием ребята делают из шишек, веток, желудей забавные игрушки, сувениры.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7" y="4815130"/>
            <a:ext cx="10763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2290983"/>
            <a:ext cx="21621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3477884"/>
            <a:ext cx="2143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25" y="3477884"/>
            <a:ext cx="20955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7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 Заключение.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52736"/>
            <a:ext cx="85689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</a:t>
            </a:r>
            <a:r>
              <a:rPr lang="ru-RU" sz="2800" b="1" dirty="0" smtClean="0"/>
              <a:t>озможности воспитания патриотизма у подрастающего поколения не реализуются сами по себе – необходима целенаправленная, систематическая деятельность педагогов, разработка программ, методических рекомендаций и т.д.</a:t>
            </a:r>
          </a:p>
          <a:p>
            <a:r>
              <a:rPr lang="ru-RU" sz="2800" b="1" dirty="0" smtClean="0"/>
              <a:t>Детей дошкольного возраста чаще всего называют “почемучками”. У них велика потребность в познании, потребность открывать мир, людей, природу. В силу своих возрастных особенностей они всегда готовы откликнуться</a:t>
            </a:r>
          </a:p>
          <a:p>
            <a:r>
              <a:rPr lang="ru-RU" sz="2800" b="1" dirty="0" smtClean="0"/>
              <a:t> ( прежде всего эмоционально) на все окружающее, новое в жизни.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0304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2"/>
            <a:ext cx="89644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Из методов воспитания большое внимание уделяется игре, игровым приемам как основе развития ребенка в дошкольном возрасте, приданию эмоциональной окраске каждому путешествию в окружающий мир.</a:t>
            </a:r>
          </a:p>
          <a:p>
            <a:pPr algn="just"/>
            <a:r>
              <a:rPr lang="ru-RU" sz="2400" b="1" dirty="0" smtClean="0"/>
              <a:t>Основная форма познания окружающего мира – наблюдение, а подведение итогов каждого путешествия включает в себя устный рассказ и различные творческие работы: рисунки, аппликации, лепка, конструирование и т.д.</a:t>
            </a:r>
          </a:p>
          <a:p>
            <a:pPr algn="just"/>
            <a:r>
              <a:rPr lang="ru-RU" sz="2400" b="1" dirty="0" smtClean="0"/>
              <a:t>Важнейшим условием эффективности работы по воспитанию патриотизма у дошкольников является понимание родителей необходимости патриотического воспитания, их помощь педагогам в этой работе.</a:t>
            </a:r>
          </a:p>
          <a:p>
            <a:pPr algn="just"/>
            <a:r>
              <a:rPr lang="ru-RU" sz="2400" b="1" dirty="0" smtClean="0"/>
              <a:t> </a:t>
            </a:r>
            <a:r>
              <a:rPr lang="ru-RU" sz="2400" b="1" dirty="0"/>
              <a:t>Б</a:t>
            </a:r>
            <a:r>
              <a:rPr lang="ru-RU" sz="2400" b="1" dirty="0" smtClean="0"/>
              <a:t>азой патриотического воспитания является нравственное, эстетическое, трудовое, умственное воспитание маленького человека. В процессе такого разностороннего воспитания зарождается тот фундамент, на котором будет вырастать более сложное образование – чувство любви к своему Отечеству.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784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Литература: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1350" y="1905506"/>
            <a:ext cx="86764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 . Р.И. Жуковская , Н.Ф. Виноградова, С.А. Козлова “Родной край” (пособие для воспитателей детского сада). Москва “Просвещение ” 1985г </a:t>
            </a:r>
          </a:p>
          <a:p>
            <a:r>
              <a:rPr lang="ru-RU" sz="2000" dirty="0" smtClean="0"/>
              <a:t>2.С.А. Козлова “Мой мир” (приобщение ребенка к социальному миру). </a:t>
            </a:r>
            <a:r>
              <a:rPr lang="ru-RU" sz="2000" dirty="0" err="1" smtClean="0"/>
              <a:t>Линка</a:t>
            </a:r>
            <a:r>
              <a:rPr lang="ru-RU" sz="2000" dirty="0" smtClean="0"/>
              <a:t> -Пресс, Москва 2000г. </a:t>
            </a:r>
          </a:p>
          <a:p>
            <a:r>
              <a:rPr lang="ru-RU" sz="2000" dirty="0" smtClean="0"/>
              <a:t>3. Под ред. А.А. Остапца, Г.Н. Абросимовой, М.Е. </a:t>
            </a:r>
            <a:r>
              <a:rPr lang="ru-RU" sz="2000" dirty="0" err="1" smtClean="0"/>
              <a:t>Трубачёвой</a:t>
            </a:r>
            <a:r>
              <a:rPr lang="ru-RU" sz="2000" dirty="0" smtClean="0"/>
              <a:t> “Патриотическое воспитание дошкольников средствами </a:t>
            </a:r>
            <a:r>
              <a:rPr lang="ru-RU" sz="2000" dirty="0" err="1" smtClean="0"/>
              <a:t>краеведо</a:t>
            </a:r>
            <a:r>
              <a:rPr lang="ru-RU" sz="2000" dirty="0" smtClean="0"/>
              <a:t>-туристической деятельности” (пособие для реализации государственной программы “Патриотическое воспитание граждан российской федерации на 2001 – 2006 годы”). Москва “</a:t>
            </a:r>
            <a:r>
              <a:rPr lang="ru-RU" sz="2000" dirty="0" err="1" smtClean="0"/>
              <a:t>Аркт</a:t>
            </a:r>
            <a:r>
              <a:rPr lang="ru-RU" sz="2000" dirty="0" smtClean="0"/>
              <a:t>” 2003г. </a:t>
            </a:r>
          </a:p>
          <a:p>
            <a:r>
              <a:rPr lang="ru-RU" sz="2000" dirty="0" smtClean="0"/>
              <a:t>4 . Л.В. Пименова “Программа гражданского воспитания детей дошкольного возраста”. </a:t>
            </a:r>
          </a:p>
          <a:p>
            <a:r>
              <a:rPr lang="ru-RU" sz="2000" dirty="0" smtClean="0"/>
              <a:t>5. </a:t>
            </a:r>
            <a:r>
              <a:rPr lang="ru-RU" sz="2000" dirty="0" err="1" smtClean="0"/>
              <a:t>Г.Н.Данилина</a:t>
            </a:r>
            <a:r>
              <a:rPr lang="ru-RU" sz="2000" dirty="0" smtClean="0"/>
              <a:t> “Дошкольнику – об истории и культуре России”. (пособие для реализации государственной программы “Патриотическое воспитание граждан российской федерации на 2001 – 2005 годы”. АРКТИ, Москва 2004г.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7574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38328"/>
            <a:ext cx="8568952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3600" dirty="0">
                <a:solidFill>
                  <a:srgbClr val="7030A0"/>
                </a:solidFill>
              </a:rPr>
              <a:t>Дошкольникам об истории и </a:t>
            </a:r>
            <a:r>
              <a:rPr lang="ru-RU" sz="3600" dirty="0" smtClean="0">
                <a:solidFill>
                  <a:srgbClr val="7030A0"/>
                </a:solidFill>
              </a:rPr>
              <a:t>культуре России</a:t>
            </a:r>
            <a:r>
              <a:rPr lang="ru-RU" sz="3600" dirty="0">
                <a:solidFill>
                  <a:srgbClr val="7030A0"/>
                </a:solidFill>
              </a:rPr>
              <a:t>.        </a:t>
            </a:r>
            <a:r>
              <a:rPr lang="ru-RU" sz="3600" dirty="0" smtClean="0">
                <a:solidFill>
                  <a:srgbClr val="7030A0"/>
                </a:solidFill>
              </a:rPr>
              <a:t> </a:t>
            </a:r>
            <a:r>
              <a:rPr lang="ru-RU" sz="3600" dirty="0">
                <a:solidFill>
                  <a:srgbClr val="FF0000"/>
                </a:solidFill>
              </a:rPr>
              <a:t>Тема  «Моя Россия»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305342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Воспитание любви к своей Родине, к своему Отечеству – задача чрезвычайно важная, но и чрезвычайно сложная. Особенно, когда она ставится применительно к детям дошкольного и даже младшего школьного возраста. Однако эта сложность возникает именно в том случае, когда делается попытка переносить на детей “взрослые ” показатели проявления любви к отечеству. Дошкольный же возраст, как возраст становления личности, имеет свои потенциальные возможности для формирования социальных чувств, к которым и относится чувство патриотизма.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389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751344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У дошкольников постепенно складывается “образ собственного дома” с его укладом, традициями, стилем взаимоотношений. Ребенок принимает свой дом таким, каков он есть, и любит его. Это чувство “родительского дома” (при определенных условиях) и ложится в основу любви к Родине, Отчизне. Пока что ребенку все равно, где находится его дом, в какой стране, надо только, чтобы самое ближайшее окружение было эмоционально комфортным. И строго говоря, это еще не чувство любви к Родине, но необходимая база для его зарождения. Важно, чтобы в своем родном доме ребенок рос не гостем, а хозяином, чтобы он имел какие-то обязанности, за что-то был ответственен – это способствует укреплению чувства семьи.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9776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5456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b="1" dirty="0">
                <a:solidFill>
                  <a:schemeClr val="tx1"/>
                </a:solidFill>
              </a:rPr>
              <a:t>Для того чтобы дошкольное учреждение помогало воспитанию патриотических чувств, очень важно, чтобы ребенок полюбил свой детский сад, чтобы жизнь детей в нем была интересной, насыщенной, запоминающейся.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74937"/>
            <a:ext cx="6624736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3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628801"/>
            <a:ext cx="88569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Для этого воспитатель организует экскурсии по детскому саду . Экскурсия по дошкольному учреждению – традиционная форма работы.</a:t>
            </a:r>
          </a:p>
          <a:p>
            <a:pPr algn="just"/>
            <a:r>
              <a:rPr lang="ru-RU" sz="2400" b="1" dirty="0" smtClean="0"/>
              <a:t>Двор, улица, на которой живет ребенок, также могут способствовать закреплению чувства привязанности и ощущения “собственности” (мой двор, моя улица). Но и это не происходит само по себе.</a:t>
            </a:r>
          </a:p>
          <a:p>
            <a:pPr algn="just"/>
            <a:r>
              <a:rPr lang="ru-RU" sz="2400" b="1" dirty="0" smtClean="0"/>
              <a:t>Очень полезна детям информация об их улице: ее название, что на ней расположено, какой ходит транспорт, как связана эта улица с той, на которой находится детский сад, можно ли пройти до него пешком или надо ехать. Столь же необходимо воспитание любви и привязанности к своему городу. Но где бы ни жили дети России, знать о Москве они должны. Это столица нашей Родины.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3952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3100" b="1" dirty="0" smtClean="0">
                <a:solidFill>
                  <a:schemeClr val="tx1"/>
                </a:solidFill>
              </a:rPr>
              <a:t/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>
                <a:solidFill>
                  <a:schemeClr val="tx1"/>
                </a:solidFill>
              </a:rPr>
              <a:t/>
            </a:r>
            <a:br>
              <a:rPr lang="ru-RU" sz="3100" b="1" dirty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/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Детей </a:t>
            </a:r>
            <a:r>
              <a:rPr lang="ru-RU" sz="3100" b="1" dirty="0">
                <a:solidFill>
                  <a:schemeClr val="tx1"/>
                </a:solidFill>
              </a:rPr>
              <a:t>знакомят с символикой страны, рассказывают, что у каждой страны есть свой флаг, герб, гимн. На совместном этапе дошкольникам, вероятно, можно показать герб и флаг и объяснить, где и когда они могут увидеть эти символы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827" y="3998086"/>
            <a:ext cx="1237595" cy="148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47" y="3778037"/>
            <a:ext cx="1835055" cy="124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16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1584" y="1124744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При ознакомлении с природой родной страны акцент делается на ее красоте и разнообразии, на ее особенностях.</a:t>
            </a:r>
          </a:p>
          <a:p>
            <a:pPr algn="just"/>
            <a:r>
              <a:rPr lang="ru-RU" sz="2800" b="1" dirty="0" smtClean="0"/>
              <a:t>Сильными средствами патриотического воспитания являются музыка, литература, изобразительное искусство. Дети рассматривают картины И. Левитана, И. Шишкина , К. </a:t>
            </a:r>
            <a:r>
              <a:rPr lang="ru-RU" sz="2800" b="1" dirty="0" err="1" smtClean="0"/>
              <a:t>Юона</a:t>
            </a:r>
            <a:r>
              <a:rPr lang="ru-RU" sz="2800" b="1" dirty="0" smtClean="0"/>
              <a:t> и других больших художников, которые с любовью изображали природу родной Отчизны, слушают стихи А. Блока, С. Есенина, музыку П. Чайковского, С. Прокофьева. Необходимо, чтобы отбирались только высокохудожественные произведения.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27413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57" y="1412775"/>
            <a:ext cx="4699896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48050"/>
            <a:ext cx="3879600" cy="21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17" y="4786675"/>
            <a:ext cx="2466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3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128</TotalTime>
  <Words>1549</Words>
  <Application>Microsoft Office PowerPoint</Application>
  <PresentationFormat>Экран (4:3)</PresentationFormat>
  <Paragraphs>63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Волна</vt:lpstr>
      <vt:lpstr>Консультация для воспитателей «Работа по патриотическому воспитанию вне НОД»</vt:lpstr>
      <vt:lpstr>Презентация PowerPoint</vt:lpstr>
      <vt:lpstr> Дошкольникам об истории и культуре России.         Тема  «Моя Россия»</vt:lpstr>
      <vt:lpstr>Презентация PowerPoint</vt:lpstr>
      <vt:lpstr>Для того чтобы дошкольное учреждение помогало воспитанию патриотических чувств, очень важно, чтобы ребенок полюбил свой детский сад, чтобы жизнь детей в нем была интересной, насыщенной, запоминающейся.</vt:lpstr>
      <vt:lpstr>Презентация PowerPoint</vt:lpstr>
      <vt:lpstr>   Детей знакомят с символикой страны, рассказывают, что у каждой страны есть свой флаг, герб, гимн. На совместном этапе дошкольникам, вероятно, можно показать герб и флаг и объяснить, где и когда они могут увидеть эти символы.</vt:lpstr>
      <vt:lpstr>Презентация PowerPoint</vt:lpstr>
      <vt:lpstr>Презентация PowerPoint</vt:lpstr>
      <vt:lpstr>          Важной частью работы по воспитанию любви к Родине является формирование у детей представлений о людях родной страны. В первую очередь следует вспомнить тех людей , которые прославили нашу Родину: знаменитых ученых, изобретателей, врачей, композиторов, писателей, художников, путешественников (выбор зависит от воспитателя). Надо также на конкретных примерах, через конкретных людей, познакомить детей с лучшими качествами российского народа (творческие способности, умелость, песенность, гостеприимство, отзывчивость, стойкость, умение защищать свою Родину). </vt:lpstr>
      <vt:lpstr>Серьезное направление в патриотическом воспитании – приобщение к традициям народа, к народному творчеству. Особое место в патриотическом воспитании отводится праздникам. . </vt:lpstr>
      <vt:lpstr> Народное творчество – источник патриотического воспитания дошкольников.</vt:lpstr>
      <vt:lpstr>Презентация PowerPoint</vt:lpstr>
      <vt:lpstr>Презентация PowerPoint</vt:lpstr>
      <vt:lpstr>  Дети подготовительной группы с произведениями фольклора знакомятся в основном вне занятий.  Для каждой местности характерны свои народные песни, сказки, хороводы. Однако достоянием детей должны стать лишь лучшие образцы народного творчества. </vt:lpstr>
      <vt:lpstr>Презентация PowerPoint</vt:lpstr>
      <vt:lpstr> Ознакомление дошкольников с родным краем .             Первые представления дошкольников о родном крае.</vt:lpstr>
      <vt:lpstr>Знакомя детей с той местностью, где живут дети, с их родным краем, педагог ужу в гораздо большей степени обращает их внимание на исторические памятники и достопримечательности, находящиеся в родном городе или селе. </vt:lpstr>
      <vt:lpstr>Формирование чувства любви к природе родного края.</vt:lpstr>
      <vt:lpstr> Знакомить дошкольников этого возраста с природой можно на экскурсиях и прогулках, во время занятий и бесед. Ценность каждой встречи ребенка с природой значительно возрастает, если познавательные, нравственные и эстетические задачи при этом решаются в единстве.. </vt:lpstr>
      <vt:lpstr>Большую помощь детскому саду в обогащении чувственных представлений дошкольников, в организации разнообразных их встреч с природой может оказать семья.</vt:lpstr>
      <vt:lpstr> Показателем эмоционально – положительного отношения к природе является интерес детей к организации выставок “Природа и фантазия”. С большим удовольствием ребята делают из шишек, веток, желудей забавные игрушки, сувениры. </vt:lpstr>
      <vt:lpstr> Заключение.</vt:lpstr>
      <vt:lpstr>Презентация PowerPoint</vt:lpstr>
      <vt:lpstr> Литература: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Марго</dc:creator>
  <cp:lastModifiedBy>Марго</cp:lastModifiedBy>
  <cp:revision>8</cp:revision>
  <dcterms:created xsi:type="dcterms:W3CDTF">2013-11-19T06:01:34Z</dcterms:created>
  <dcterms:modified xsi:type="dcterms:W3CDTF">2013-11-19T08:10:28Z</dcterms:modified>
</cp:coreProperties>
</file>