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476250"/>
            <a:ext cx="7522790" cy="532901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КОНСУЛЬТАЦИЯ ДЛЯ ПЕДАГОГОВ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привить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культурно - гигиенические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трудовые навыки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дошкольнику.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быту малыш встречается с разнообразными предметами и явлениями, которые наталкивают его на первые открытия, стимулируют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 интересы и любознательность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видит, что полотенце было сухим, а когда вытерли руки, оно стало мокрым; мыло было большим, а после употребления уменьшилось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постоянно обращает внимание ребенка на подобные преобразования предметов, малыш скоро начинает замечать все, на его взгляд, необычное и пытаться объяснить, установить простейшие причинно-следственные связи.</a:t>
            </a:r>
          </a:p>
        </p:txBody>
      </p:sp>
    </p:spTree>
    <p:extLst>
      <p:ext uri="{BB962C8B-B14F-4D97-AF65-F5344CB8AC3E}">
        <p14:creationId xmlns:p14="http://schemas.microsoft.com/office/powerpoint/2010/main" xmlns="" val="685444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 приемы воспитания </a:t>
            </a:r>
            <a:br>
              <a:rPr lang="ru-RU" sz="2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культурно-гигиенических навыков </a:t>
            </a:r>
            <a:br>
              <a:rPr lang="ru-RU" sz="2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раннего возраста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4536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воспитания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способы педагогического воздействия на сознание воспитуемых, направленные на достижение цели воспитания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Л. Р. Болотина, Т. С. Комарова). </a:t>
            </a:r>
          </a:p>
        </p:txBody>
      </p:sp>
    </p:spTree>
    <p:extLst>
      <p:ext uri="{BB962C8B-B14F-4D97-AF65-F5344CB8AC3E}">
        <p14:creationId xmlns:p14="http://schemas.microsoft.com/office/powerpoint/2010/main" xmlns="" val="165524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методов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корректируется поведение детей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формируются качества личности,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их деятельности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 и отношений.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педагоги тщательно отбирают методы, ориентируясь на закономерности, присущие специально организованному воспитательному процессу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воспитания в различных педагогических ситуациях должны постоянно варьироваться, в этом и проявляется профессиональный и творческий подход педагога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процессу воспитания</a:t>
            </a:r>
            <a:r>
              <a:rPr lang="ru-RU" dirty="0"/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7588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частное проявление того или другого метода воспитания.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сказать, что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– это отдельное действие воспитателя внутри конкретного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отношению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методу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носит подчинительный характер. </a:t>
            </a:r>
          </a:p>
        </p:txBody>
      </p:sp>
    </p:spTree>
    <p:extLst>
      <p:ext uri="{BB962C8B-B14F-4D97-AF65-F5344CB8AC3E}">
        <p14:creationId xmlns:p14="http://schemas.microsoft.com/office/powerpoint/2010/main" xmlns="" val="2556869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методам формирования гигиенических навыков можно отнести: </a:t>
            </a:r>
            <a:br>
              <a:rPr lang="ru-RU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необходимости выполнения режимных моментов, гигиенических процедур;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взрослого;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приучение, упражнение;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воспитывающих ситуаций;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поощрение, которое помогает ребенку поверить в свои силы (особенно в освоении новых навыков).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17224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Важной задачей в работе с детьми раннего возраста является воспитание гигиенических навыков (опрятности, аккуратности в быту), навыков культуры еды, как неотъемлемой части культуры поведения. </a:t>
            </a:r>
          </a:p>
        </p:txBody>
      </p:sp>
    </p:spTree>
    <p:extLst>
      <p:ext uri="{BB962C8B-B14F-4D97-AF65-F5344CB8AC3E}">
        <p14:creationId xmlns:p14="http://schemas.microsoft.com/office/powerpoint/2010/main" xmlns="" val="3006670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облегчить ребенку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новых навыков, необходимо сделать этот процесс доступным, интересным и увлекательным.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делать это надо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 тонко, ненавязчиво.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этом воспитателю важно учитывать возрастную особенность детей третьего года жизни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стремление к самостоятельности.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протяжении раннего дошкольного возраста ребенок приобретает много навыков, овладение которыми требует от него определенных усилий.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легкого овладения определенными навыками действия членят на несколько операций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56698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 следует запомнить: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начальном этапе усвоения навыка торопить детей ни в коем случае нельзя, надо дать им возможность спокойно выполнять осваиваемые действия. Подобная обстановка позволит сохранить у них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эмоционально-положительный настрой.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укладываться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отведенное для режимных процессов время остается.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50321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гигиенических навыков включает широкий круг задач, и для их успешного решения рекомендуется использовать целый ряд педагогических приемов с учетом возраста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детей:</a:t>
            </a:r>
          </a:p>
          <a:p>
            <a:pPr marL="514350" lvl="0" indent="-514350" algn="just">
              <a:buAutoNum type="arabicPeriod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объяснение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Упражнение и контроль.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 взрослых.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Игровые приемы.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иллюстраций, художественного слова, фольклора, книг, бесед, инсценировок. 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sz="24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динство требований со стороны взрослых.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AutoNum type="arabicPeriod"/>
            </a:pPr>
            <a:endParaRPr lang="ru-RU" dirty="0"/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899081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раннем возрасте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 должен сопровождаться пояснением,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причем необходимо четко разделять новое действие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акцентировать внимание на наиболее важном, а потом – незначительном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нового действия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дается очень подробно, затем постепенно сужается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сводится к напоминанию правила, которое может быть обращено ко всем или отдельным детям.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Напоминание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косвенным (воспитатель заранее настраивает детей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правильное выполнение задания и затем вскользь напоминает) и прямым.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42800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Гигиеническое воспитание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часть общего воспитания, а гигиенические навыки – это неотъемлемая часть культурного поведения (по определению Н. Б. Мирской). Г.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Урунтаева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отмечает, что дошкольный возраст – это период освоения норм, связанных с правилами поведения в быту.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раннем детстве ребенок проходит операционно-технический этап,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осваивается большинство культурно-гигиенических навыков.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него ни один навык не может быть сформирован, так как только в активной деятельности каждого ребенка создаются и закрепляются динамические стереотипы.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важен на начальной стадии формирования навыков. Следует проверять, как выполнены отдельные действия или задания в целом. Отсутствие контроля ведет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формированию у детей лишь отдельных навыков.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30366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ужно постоянно помнить о том, что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в раннем возрасте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наблюдательны и склонны к подражанию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поэтому воспитатель должен быть для них образцом.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прямым («делай, как я!») и косвенным (воспитатель использует различные формы, которые вызывают интерес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детей, привлекают их внимание).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ребенка, в основе которого лежит подражание, начинается очень рано, когда он еще ничего не понимает.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природы у детей хорошо развиты эмоционально-механическая память, непроизвольное внимание.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ребенок, наблюдая за взрослыми, фиксирует, перенимает, формирует, создавая свою «энциклопедию» навыков, привычек, знаний.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837156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 приемы.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 приемы позволяют воспитателю, с одной стороны, скрыть свою педагогическую позицию, а с другой – более активно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взаимодействовать с малышом.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очень эффективны в воспитании маленьких детей.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имеющиеся навыки дидактические игры, игра «в ошибки».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43626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30426"/>
          </a:xfrm>
        </p:spPr>
        <p:txBody>
          <a:bodyPr>
            <a:normAutofit/>
          </a:bodyPr>
          <a:lstStyle/>
          <a:p>
            <a:pPr algn="l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иллюстраций, художественного слова, фольклора, книг, бесед,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инсценировок</a:t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Входишь с улицы домой –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делом руки мой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И, конечно, на пороге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Вытирай о коврик ноги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/>
              <a:t>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 Осинина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отешка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«Наша Маша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стихотворения З. Александровой «Мой мишка», Н. Павловой «Чьи башмачки?», И. Муравейка «Я сама».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5841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это уточняет представления детей о том, как надо применять тот или иной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21435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Обязательным условием формирования гигиенических навыков у детей, воспитания привычки к здоровому образу жизни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-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санитарная культура персонала дошкольного учреждения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должны быть созданы необходимые условия для сохранения здоровья детей, полноценного физического и гигиенического развития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87195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cap="all" dirty="0" smtClean="0"/>
              <a:t/>
            </a:r>
            <a:br>
              <a:rPr lang="ru-RU" b="1" cap="all" dirty="0" smtClean="0"/>
            </a:br>
            <a:r>
              <a:rPr lang="ru-RU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динство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со стороны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приобретает гигиенические навыки в общении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воспитателем, помощником воспитателя и, конечно, в семье.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– постоянно закреплять гигиенические навыки, воспитываемые в детском саду.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взрослые подавали ребенку пример и сами соблюдали гигиенические правила.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05360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родителям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развитию культурно-гигиенических навыков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2–3 года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жизни.</a:t>
            </a:r>
            <a:r>
              <a:rPr lang="ru-RU" sz="2400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этого возраста стремятся и могут быть самостоятельными, только если для этого созданы следующие условия: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умывания дома поставьте скамеечку или табуретку, стоя на которой малыш сможет достать кран;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полотенце должно быть небольшим, чтобы ребенок легко мог им вытереться;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повесьте полотенце на высоте, доступной для ребенка, чтобы он мог снять его и повесить сам;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умывание должно вызывать у малыша приятные эмоции (вода не очень холодная и не затекает в рукава);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кормления лучше иметь подходящие для роста ребенка стол и стулья;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879689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родителям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развитию культурно-гигиенических навыков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2–3 года жизни.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Дети этого возраста стремятся и могут быть самостоятельными, только если для этого созданы следующие условия: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доступное место для хранения предметов сервировки стола (салфеток, посуды и др.);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может сидеть и за общим столом, когда вся семья в сборе;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покажите ребенку пример культуры поведения за столом, не делайте замечаний при какой-либо неудаче, неловком действии;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незаметно помогите малышу, похвалите его за самостоятельность и аккуратность;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привлекайте ребенка к участию в приготовлении еды;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предложите ребенку поставить стул к столу, принести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постелить салфетку, принести тарелку, ложку и т. 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295260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этих действий создает у ребенка установку на прием пищи, положительно влияет на его аппетит.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это приучит малыша к труду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самостоятельности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пропустите этот благоприятный период, когда ребенок все хочет делать самостоятельно, когда его привлекают действия с предметами.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Наверстать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упущенное впоследствии будет очень сложно.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взрослых – помогать малышу</a:t>
            </a:r>
            <a:r>
              <a:rPr lang="ru-RU" b="1" dirty="0"/>
              <a:t>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041278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раннем возрасте ребенок хочет, но еще не умеет действовать с предметами – одеждой и </a:t>
            </a: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обувью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хотите, чтобы ребенок действовал сам и получал удовольствие, надо придерживаться следующих правил: </a:t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36504"/>
          </a:xfrm>
        </p:spPr>
        <p:txBody>
          <a:bodyPr>
            <a:normAutofit fontScale="55000" lnSpcReduction="20000"/>
          </a:bodyPr>
          <a:lstStyle/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раздевание должно «готовить» одевание, то есть одежда и обувь должны быть сняты и разложены таким образом, чтобы облегчить ребенку одевание;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ребенка должны быть стульчик, на котором он одевается и раздевается перед сном, на прогулку, а также вешалка для верхней одежды, расположенная на уровне его роста; 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хвалите ребенка за те действия, которые он делает правильно, прилагает усилия; 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случае если ребенку действие дается легко, хвалить не надо – в похвале должна быть мера;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ребенку нужна будет помощь, которая не подавляет в нем стремление к самостоятельности; 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совместным действием только чуть-чуть поправляйте движение ребенка, он должен почувствовать, что действие приводит к желаемому результату; 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 внимание: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действие совершается ребенком, и лишь после неудавшейся попытки </a:t>
            </a:r>
            <a:r>
              <a:rPr lang="ru-RU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 приходите ему на помощь, причем не делая за него, а способствуя самостоятельной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63733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раннего детства – благоприятный период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культурно-гигиенических навыков.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старается узнать, как можно действовать с предметами, для чего они нужны. Дети в этом возрасте понимают, что для умывания нужно мыло и полотенце, для еды нужна ложка и тарелка.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детьми бытовых навыков помогает формированию культурно-гигиенических навыков.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бытовых процессов позволяют детям раннего возраста удовлетворять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самостоятельности.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7036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 – это частично автоматизированное действие, формируемое в результате многократных повторений и упражнений.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 чтобы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выработался навык, взрослый показывает ему каждую операцию, составляющую действие, и, комментируя ее, отмечает предметы и условия, в которых она протекает.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действует вместе с малышом, выполняя сопряженные действия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> 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берет его руки в свои, намыливает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подставляет под струю воды.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ребенка складывается сенсомоторный образ действия, а также образ составляющих действие операций и условий, в которых оно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протекает.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7680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Постепенно взрослый предоставляет малышу большую самостоятельность,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контролируя выполнение операций и результат,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только результат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формировании навыков ребенок учится удерживать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деятельности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отвлекаться.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89259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Культурно-гигиенические навыки направлены на самого ребенка.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санитарно-гигиенические процедуры, малыш осознает самого себя.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него формируется представление о собственном теле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> 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одевании и умывании ребенок, рассматривая свое отражение в зеркале, приходит к пониманию некоторых изменений, происходящих в нем самом в ходе бытового процесса: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 из грязного превратилось в чистое, волосы из растрепанных стали красиво причесанными</a:t>
            </a:r>
          </a:p>
        </p:txBody>
      </p:sp>
    </p:spTree>
    <p:extLst>
      <p:ext uri="{BB962C8B-B14F-4D97-AF65-F5344CB8AC3E}">
        <p14:creationId xmlns:p14="http://schemas.microsoft.com/office/powerpoint/2010/main" xmlns="" val="3867606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начинает контролировать свой внешний вид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обращает внимание на грязные руки, замечает неполадки в одежде, просит взрослого помочь привести себя в порядок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малыша формируется потребность в чистоте и опрятности.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культурно-гигиенических навыков связано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соответствующих предметов: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мыла, полотенца, ложки, чашки и т. д. </a:t>
            </a:r>
          </a:p>
        </p:txBody>
      </p:sp>
    </p:spTree>
    <p:extLst>
      <p:ext uri="{BB962C8B-B14F-4D97-AF65-F5344CB8AC3E}">
        <p14:creationId xmlns:p14="http://schemas.microsoft.com/office/powerpoint/2010/main" xmlns="" val="337296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от года до трех лет у малыша закладываются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поведения.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осваивает правила поведения в быту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например,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мешать другим во время еды, есть спокойно, не отвлекаясь;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выходить из-за стола до окончания еды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спокойно подождать, пока подадут следующее блюдо;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«спасибо» после еды.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Постепенно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становится понятным смысл соблюдения тех правил, последствия выполнения или нарушения которых он наглядно видит: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сложил одежду перед сном – она помялась, стала некрасивой.</a:t>
            </a:r>
          </a:p>
        </p:txBody>
      </p:sp>
    </p:spTree>
    <p:extLst>
      <p:ext uri="{BB962C8B-B14F-4D97-AF65-F5344CB8AC3E}">
        <p14:creationId xmlns:p14="http://schemas.microsoft.com/office/powerpoint/2010/main" xmlns="" val="2113542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основном освоение правил происходит в ходе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приучения,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когда взрослый систематически выдвигает требования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контролирует их выполнение, которое подкрепляет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положительной оценкой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превращаются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привычки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действия, выполнение которых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потребностью.</a:t>
            </a:r>
          </a:p>
        </p:txBody>
      </p:sp>
    </p:spTree>
    <p:extLst>
      <p:ext uri="{BB962C8B-B14F-4D97-AF65-F5344CB8AC3E}">
        <p14:creationId xmlns:p14="http://schemas.microsoft.com/office/powerpoint/2010/main" xmlns="" val="31016006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1465</Words>
  <Application>Microsoft Office PowerPoint</Application>
  <PresentationFormat>Экран (4:3)</PresentationFormat>
  <Paragraphs>123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  КОНСУЛЬТАЦИЯ ДЛЯ ПЕДАГОГОВ.  Как привить  культурно - гигиенические  и трудовые навыки дошкольнику.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Методы и приемы воспитания  культурно-гигиенических навыков  у детей раннего возраста</vt:lpstr>
      <vt:lpstr>Слайд 12</vt:lpstr>
      <vt:lpstr>Слайд 13</vt:lpstr>
      <vt:lpstr> К методам формирования гигиенических навыков можно отнести:  </vt:lpstr>
      <vt:lpstr>Слайд 15</vt:lpstr>
      <vt:lpstr>Слайд 16</vt:lpstr>
      <vt:lpstr>Прежде всего следует запомнить:</vt:lpstr>
      <vt:lpstr>Слайд 18</vt:lpstr>
      <vt:lpstr>Показ и объяснение </vt:lpstr>
      <vt:lpstr> Упражнение и контроль </vt:lpstr>
      <vt:lpstr>Пример взрослых </vt:lpstr>
      <vt:lpstr>Игровые приемы. </vt:lpstr>
      <vt:lpstr>Использование иллюстраций, художественного слова, фольклора, книг, бесед, инсценировок  Входишь с улицы домой – Первым делом руки мой И, конечно, на пороге Вытирай о коврик ноги. С. Осинина Потешка «Наша Маша маленька», стихотворения З. Александровой «Мой мишка», Н. Павловой «Чьи башмачки?», И. Муравейка «Я сама». </vt:lpstr>
      <vt:lpstr>Обязательным условием формирования гигиенических навыков у детей, воспитания привычки к здоровому образу жизни является -</vt:lpstr>
      <vt:lpstr> единство требований со стороны взрослых  </vt:lpstr>
      <vt:lpstr>Советы родителям  по развитию культурно-гигиенических навыков у детей 2–3 года жизни. Дети этого возраста стремятся и могут быть самостоятельными, только если для этого созданы следующие условия: </vt:lpstr>
      <vt:lpstr>Советы родителям  по развитию культурно-гигиенических навыков у детей 2–3 года жизни. Дети этого возраста стремятся и могут быть самостоятельными, только если для этого созданы следующие условия: </vt:lpstr>
      <vt:lpstr>Слайд 28</vt:lpstr>
      <vt:lpstr>  В раннем возрасте ребенок хочет, но еще не умеет действовать с предметами – одеждой и обувью.  Если Вы хотите, чтобы ребенок действовал сам и получал удовольствие, надо придерживаться следующих правил: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ШКОЛА ПЕДАГОГОВ.  Как привить  культурно - гигиенические и трудовые навыки дошкольнику.  Уроки Плюшика для детей и взрослых. </dc:title>
  <dc:creator>Елена</dc:creator>
  <cp:lastModifiedBy>Люда</cp:lastModifiedBy>
  <cp:revision>10</cp:revision>
  <dcterms:created xsi:type="dcterms:W3CDTF">2017-04-02T16:25:49Z</dcterms:created>
  <dcterms:modified xsi:type="dcterms:W3CDTF">2018-11-24T06:31:16Z</dcterms:modified>
</cp:coreProperties>
</file>