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72" r:id="rId3"/>
    <p:sldId id="284" r:id="rId4"/>
    <p:sldId id="274" r:id="rId5"/>
    <p:sldId id="273" r:id="rId6"/>
    <p:sldId id="276" r:id="rId7"/>
    <p:sldId id="275" r:id="rId8"/>
    <p:sldId id="285" r:id="rId9"/>
    <p:sldId id="286" r:id="rId10"/>
    <p:sldId id="278" r:id="rId11"/>
    <p:sldId id="280" r:id="rId12"/>
    <p:sldId id="261" r:id="rId13"/>
    <p:sldId id="279" r:id="rId14"/>
    <p:sldId id="267" r:id="rId15"/>
    <p:sldId id="282" r:id="rId16"/>
    <p:sldId id="283" r:id="rId17"/>
    <p:sldId id="281" r:id="rId18"/>
    <p:sldId id="287" r:id="rId19"/>
    <p:sldId id="26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1055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8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1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710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1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6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1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54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585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478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0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060848"/>
            <a:ext cx="8671060" cy="187220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Мастер-класс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«Использование кабошонов в коррекционно-развивающей работе с детьми дошкольного возраста»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00042"/>
            <a:ext cx="8786874" cy="1310394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Муниципальное бюджетное дошкольное образовательное учреждение </a:t>
            </a:r>
            <a:br>
              <a:rPr lang="ru-RU" sz="20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детский сад  №29 «Искорка» г.Улан-Удэ </a:t>
            </a:r>
          </a:p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комбинированного вида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09369-3A90-2F31-B021-7ABFBBCF1E9E}"/>
              </a:ext>
            </a:extLst>
          </p:cNvPr>
          <p:cNvSpPr txBox="1"/>
          <p:nvPr/>
        </p:nvSpPr>
        <p:spPr>
          <a:xfrm>
            <a:off x="3275856" y="5013176"/>
            <a:ext cx="5184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Подготовила:</a:t>
            </a:r>
          </a:p>
          <a:p>
            <a:pPr algn="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учитель-логопед  </a:t>
            </a:r>
          </a:p>
          <a:p>
            <a:pPr algn="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Проскурина С.И.</a:t>
            </a:r>
          </a:p>
        </p:txBody>
      </p:sp>
    </p:spTree>
    <p:extLst>
      <p:ext uri="{BB962C8B-B14F-4D97-AF65-F5344CB8AC3E}">
        <p14:creationId xmlns:p14="http://schemas.microsoft.com/office/powerpoint/2010/main" val="175165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AE211-7CBD-4FB5-45E9-925DD8EA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685B76-8D35-A282-FDDA-15F93CDB9103}"/>
              </a:ext>
            </a:extLst>
          </p:cNvPr>
          <p:cNvSpPr txBox="1"/>
          <p:nvPr/>
        </p:nvSpPr>
        <p:spPr>
          <a:xfrm>
            <a:off x="1763688" y="185104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Игра «Продолжи ряд»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5A7162-70E3-E0FF-970E-9B80DE753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5" y="1041347"/>
            <a:ext cx="4032449" cy="294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6C6F6B-BC8F-8A1C-43B9-A333B1936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5818"/>
          <a:stretch/>
        </p:blipFill>
        <p:spPr>
          <a:xfrm rot="16200000">
            <a:off x="5083672" y="3135623"/>
            <a:ext cx="2879063" cy="4190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4D319A-6956-E0DB-99BF-1F05F31FC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11" y="961501"/>
            <a:ext cx="1995686" cy="26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88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91F06-46F3-E7D5-4AD8-1825FBE88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996581-BCE3-F462-727E-8CD558258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9051" r="3552" b="6951"/>
          <a:stretch/>
        </p:blipFill>
        <p:spPr>
          <a:xfrm>
            <a:off x="1259632" y="3789040"/>
            <a:ext cx="4283601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DDC8BD-3920-02CC-A7DD-8A49EECD0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6952" r="4342" b="6950"/>
          <a:stretch/>
        </p:blipFill>
        <p:spPr>
          <a:xfrm>
            <a:off x="4834502" y="1089898"/>
            <a:ext cx="4030405" cy="2849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E1C87A-A6E1-CA88-30CA-B66E4C9FBAD2}"/>
              </a:ext>
            </a:extLst>
          </p:cNvPr>
          <p:cNvSpPr txBox="1"/>
          <p:nvPr/>
        </p:nvSpPr>
        <p:spPr>
          <a:xfrm>
            <a:off x="1369759" y="51369"/>
            <a:ext cx="6929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Игра «Разноцветные заплатки»</a:t>
            </a:r>
          </a:p>
          <a:p>
            <a:endParaRPr lang="ru-RU" sz="24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6D416E-7F86-7B85-8C56-77F908D34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09866"/>
            <a:ext cx="2031690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6600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A74D6F-A2B3-FD07-2CDD-6710C88F4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4" y="2000240"/>
            <a:ext cx="2581836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B523CC-5DCE-EB68-C53D-256E0A4D6429}"/>
              </a:ext>
            </a:extLst>
          </p:cNvPr>
          <p:cNvSpPr txBox="1"/>
          <p:nvPr/>
        </p:nvSpPr>
        <p:spPr>
          <a:xfrm>
            <a:off x="2339752" y="265048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«Корректурная проба»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4281CB-B6C7-D305-956D-23C9F5919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3143248"/>
            <a:ext cx="2581836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356B37-20AC-1D84-ACFC-F6DF1A76F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071546"/>
            <a:ext cx="2744489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397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DA359-6965-58B9-6146-E72FBFF32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577230-D190-44FC-E4DD-2DE27D221499}"/>
              </a:ext>
            </a:extLst>
          </p:cNvPr>
          <p:cNvSpPr txBox="1"/>
          <p:nvPr/>
        </p:nvSpPr>
        <p:spPr>
          <a:xfrm>
            <a:off x="1928794" y="357166"/>
            <a:ext cx="5286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Игра «Крестики-нолики»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D5A627-8768-67BB-82F0-9A3CEE478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2586" r="6172" b="4529"/>
          <a:stretch/>
        </p:blipFill>
        <p:spPr>
          <a:xfrm rot="16200000">
            <a:off x="300405" y="1367658"/>
            <a:ext cx="4023981" cy="4139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1420E1-50F2-CE64-E5D6-C351716A4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20600"/>
          <a:stretch/>
        </p:blipFill>
        <p:spPr>
          <a:xfrm>
            <a:off x="4761628" y="1408376"/>
            <a:ext cx="4139952" cy="404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772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7B9312-7094-0D8C-5C5D-D30D1A3829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7" y="1091199"/>
            <a:ext cx="1795354" cy="2626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004476-82E6-5753-7DD0-2E0AB848C0E7}"/>
              </a:ext>
            </a:extLst>
          </p:cNvPr>
          <p:cNvSpPr txBox="1"/>
          <p:nvPr/>
        </p:nvSpPr>
        <p:spPr>
          <a:xfrm>
            <a:off x="3131840" y="332656"/>
            <a:ext cx="3381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Игра «СУДОКУ»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0E5D04-D79A-8779-6548-072F17FEB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91199"/>
            <a:ext cx="1824450" cy="2616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8F804B-841E-80FB-62A6-CAEB14B90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0"/>
          <a:stretch/>
        </p:blipFill>
        <p:spPr>
          <a:xfrm>
            <a:off x="6228184" y="1091199"/>
            <a:ext cx="1788517" cy="2626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1217DC-88F2-4342-EAF0-6E28882DBE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00" y="4008035"/>
            <a:ext cx="2041959" cy="27226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230312-1DEB-3DC6-37B3-DA4488E6ED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76" y="4008036"/>
            <a:ext cx="1923678" cy="263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0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03D94-C678-6BA8-A0B3-8E5C52026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77DA9F-622A-1C83-4F70-29E542BA9AB9}"/>
              </a:ext>
            </a:extLst>
          </p:cNvPr>
          <p:cNvSpPr txBox="1"/>
          <p:nvPr/>
        </p:nvSpPr>
        <p:spPr>
          <a:xfrm>
            <a:off x="1142976" y="238474"/>
            <a:ext cx="6786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«Сочини чистоговорку»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64583" t="42188" r="3125" b="44687"/>
          <a:stretch>
            <a:fillRect/>
          </a:stretch>
        </p:blipFill>
        <p:spPr bwMode="auto">
          <a:xfrm>
            <a:off x="4714876" y="4000504"/>
            <a:ext cx="2643206" cy="23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/>
          <a:srcRect l="3032" t="26208" r="53218" b="51292"/>
          <a:stretch>
            <a:fillRect/>
          </a:stretch>
        </p:blipFill>
        <p:spPr bwMode="auto">
          <a:xfrm>
            <a:off x="6357950" y="1000108"/>
            <a:ext cx="228601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/>
          <a:srcRect l="66528" t="54782" b="28343"/>
          <a:stretch>
            <a:fillRect/>
          </a:stretch>
        </p:blipFill>
        <p:spPr bwMode="auto">
          <a:xfrm>
            <a:off x="1643042" y="4071942"/>
            <a:ext cx="2081178" cy="233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/>
          <a:srcRect l="9791" t="8446" r="17754" b="8783"/>
          <a:stretch>
            <a:fillRect/>
          </a:stretch>
        </p:blipFill>
        <p:spPr bwMode="auto">
          <a:xfrm>
            <a:off x="500034" y="1000108"/>
            <a:ext cx="2214578" cy="293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/>
          <a:srcRect l="6111" t="41656" r="50139" b="38656"/>
          <a:stretch>
            <a:fillRect/>
          </a:stretch>
        </p:blipFill>
        <p:spPr bwMode="auto">
          <a:xfrm>
            <a:off x="3071802" y="1000108"/>
            <a:ext cx="300039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6529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18E2F-4756-8A6B-A8A3-8F8A1ABAC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E557F3-ED65-3BC9-CFD1-8EAFB034EE3B}"/>
              </a:ext>
            </a:extLst>
          </p:cNvPr>
          <p:cNvSpPr txBox="1"/>
          <p:nvPr/>
        </p:nvSpPr>
        <p:spPr>
          <a:xfrm>
            <a:off x="1357290" y="238474"/>
            <a:ext cx="6215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«Сочини чистоговорку»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/>
          <a:srcRect l="31088" t="37427" r="31412" b="48979"/>
          <a:stretch>
            <a:fillRect/>
          </a:stretch>
        </p:blipFill>
        <p:spPr bwMode="auto">
          <a:xfrm>
            <a:off x="6286512" y="4286256"/>
            <a:ext cx="257176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/>
          <a:srcRect l="30069" t="38844" r="30347" b="46156"/>
          <a:stretch>
            <a:fillRect/>
          </a:stretch>
        </p:blipFill>
        <p:spPr bwMode="auto">
          <a:xfrm>
            <a:off x="428596" y="4214818"/>
            <a:ext cx="271464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 l="4074" t="36052" r="49051" b="39573"/>
          <a:stretch>
            <a:fillRect/>
          </a:stretch>
        </p:blipFill>
        <p:spPr bwMode="auto">
          <a:xfrm>
            <a:off x="447829" y="1071546"/>
            <a:ext cx="222556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/>
          <a:srcRect l="34237" t="25250" r="34513" b="60687"/>
          <a:stretch>
            <a:fillRect/>
          </a:stretch>
        </p:blipFill>
        <p:spPr bwMode="auto">
          <a:xfrm>
            <a:off x="3571866" y="4214818"/>
            <a:ext cx="228601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 l="7268" t="39364" r="54190" b="42823"/>
          <a:stretch>
            <a:fillRect/>
          </a:stretch>
        </p:blipFill>
        <p:spPr bwMode="auto">
          <a:xfrm>
            <a:off x="3214678" y="1071546"/>
            <a:ext cx="264320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/>
          <a:srcRect l="5162" t="56230" r="52130" b="21739"/>
          <a:stretch>
            <a:fillRect/>
          </a:stretch>
        </p:blipFill>
        <p:spPr bwMode="auto">
          <a:xfrm>
            <a:off x="6429388" y="1000108"/>
            <a:ext cx="2357454" cy="270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7819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B6FC1-F3DC-E00E-A62D-2BDD28425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F27BAE-2A40-A8BF-19DA-E916BED03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10571" r="2700" b="3194"/>
          <a:stretch/>
        </p:blipFill>
        <p:spPr>
          <a:xfrm rot="10800000">
            <a:off x="647848" y="1291508"/>
            <a:ext cx="7776866" cy="538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AE3B57-389B-98C1-D1AF-EFC982DAB577}"/>
              </a:ext>
            </a:extLst>
          </p:cNvPr>
          <p:cNvSpPr txBox="1"/>
          <p:nvPr/>
        </p:nvSpPr>
        <p:spPr>
          <a:xfrm>
            <a:off x="1142976" y="214290"/>
            <a:ext cx="67866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Составь предложение или рассказ по картине 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851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94E47-E879-5645-D2F9-DF3F1D743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583B19-53C7-35A3-A4CC-DA9FA4113324}"/>
              </a:ext>
            </a:extLst>
          </p:cNvPr>
          <p:cNvSpPr txBox="1"/>
          <p:nvPr/>
        </p:nvSpPr>
        <p:spPr>
          <a:xfrm>
            <a:off x="1142976" y="214290"/>
            <a:ext cx="67866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Составь предложение или рассказ по картине 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E71CD2-3DA5-F357-ED57-ED53C35C1C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9" y="1291508"/>
            <a:ext cx="2245303" cy="29937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C4D6E3-B283-6A17-A349-9F7121ED3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59" y="3640388"/>
            <a:ext cx="2245303" cy="29937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3585A3-3637-0C8B-1E62-9819F42CB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48" y="3676235"/>
            <a:ext cx="2245303" cy="2993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03E9F8-B4FB-797F-1332-CB2CBC9D12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28" y="1291508"/>
            <a:ext cx="2245303" cy="299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69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0300" y="2928934"/>
            <a:ext cx="9063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357166"/>
            <a:ext cx="264975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929066"/>
            <a:ext cx="2498711" cy="2471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966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796756-4E2B-9A91-010B-7E3A5B68FE32}"/>
              </a:ext>
            </a:extLst>
          </p:cNvPr>
          <p:cNvSpPr txBox="1"/>
          <p:nvPr/>
        </p:nvSpPr>
        <p:spPr>
          <a:xfrm>
            <a:off x="214282" y="323904"/>
            <a:ext cx="8715436" cy="6494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algn="just">
              <a:lnSpc>
                <a:spcPct val="115000"/>
              </a:lnSpc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повышение уровня профессиональной компетенции педагогов путем ознакомления и использования кабошонов в коррекционного-развивающей работе с детьми дошкольного возраста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 педагогов с нетрадиционной технологией использования кабошонов в обучении детей;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раскрыть педагогический потенциал фигур-кабошонов;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использовать  нетрадиционные   методы  работы  для повышения эффективности  процесса коррекции речевых нарушений.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03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6E5B05-17E5-C635-9D74-296F96917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9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AB463-D6FD-376A-F2AE-23246F8C7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9DE0FA3-82B6-6553-69F7-8546596CD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9" y="404664"/>
            <a:ext cx="3699852" cy="2774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220D74-EEC7-C147-78F8-21C17046A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09" y="404664"/>
            <a:ext cx="3699852" cy="2774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0CF118-E7A3-2306-99FA-6BA5CAAEB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74" y="3573016"/>
            <a:ext cx="3699852" cy="2774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916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90B35-D88A-0422-E1B5-C1F8978CB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E47AED-0C4D-B416-F5C3-1E05E917CEEC}"/>
              </a:ext>
            </a:extLst>
          </p:cNvPr>
          <p:cNvSpPr txBox="1"/>
          <p:nvPr/>
        </p:nvSpPr>
        <p:spPr>
          <a:xfrm>
            <a:off x="214282" y="214290"/>
            <a:ext cx="8748464" cy="557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marR="96520" indent="448310" algn="just">
              <a:lnSpc>
                <a:spcPct val="115000"/>
              </a:lnSpc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 фигур кабошонов на практике решает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следующие </a:t>
            </a:r>
            <a:r>
              <a:rPr lang="ru-RU" sz="24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SzPts val="1400"/>
              <a:buFont typeface="Times New Roman" panose="02020603050405020304" pitchFamily="18" charset="0"/>
              <a:buAutoNum type="arabicPeriod"/>
              <a:tabLst>
                <a:tab pos="267970" algn="l"/>
              </a:tabLst>
            </a:pP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</a:t>
            </a:r>
            <a:r>
              <a:rPr lang="ru-RU" sz="24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мелкой</a:t>
            </a:r>
            <a:r>
              <a:rPr lang="ru-RU" sz="24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моторики,</a:t>
            </a:r>
            <a:r>
              <a:rPr lang="ru-RU" sz="2400" spc="-7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зрительно-двигательной</a:t>
            </a:r>
            <a:r>
              <a:rPr lang="ru-RU" sz="24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координации.</a:t>
            </a:r>
            <a:endParaRPr lang="ru-RU" sz="24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SzPts val="1400"/>
              <a:buFont typeface="Times New Roman" panose="02020603050405020304" pitchFamily="18" charset="0"/>
              <a:buAutoNum type="arabicPeriod"/>
              <a:tabLst>
                <a:tab pos="267970" algn="l"/>
              </a:tabLst>
            </a:pP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</a:t>
            </a:r>
            <a:r>
              <a:rPr lang="ru-RU" sz="24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навыков</a:t>
            </a:r>
            <a:r>
              <a:rPr lang="ru-RU" sz="2400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ориентировки</a:t>
            </a:r>
            <a:r>
              <a:rPr lang="ru-RU" sz="24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400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пространстве</a:t>
            </a:r>
            <a:r>
              <a:rPr lang="ru-RU" sz="24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(на</a:t>
            </a:r>
            <a:r>
              <a:rPr lang="ru-RU" sz="24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плоскости).</a:t>
            </a:r>
            <a:endParaRPr lang="ru-RU" sz="24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SzPts val="1400"/>
              <a:buFont typeface="Times New Roman" panose="02020603050405020304" pitchFamily="18" charset="0"/>
              <a:buAutoNum type="arabicPeriod"/>
              <a:tabLst>
                <a:tab pos="267970" algn="l"/>
              </a:tabLst>
            </a:pP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</a:t>
            </a:r>
            <a:r>
              <a:rPr lang="ru-RU" sz="24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сенсорного</a:t>
            </a:r>
            <a:r>
              <a:rPr lang="ru-RU" sz="2400" spc="-8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восприятия.</a:t>
            </a:r>
            <a:endParaRPr lang="ru-RU" sz="24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SzPts val="1400"/>
              <a:buFont typeface="Times New Roman" panose="02020603050405020304" pitchFamily="18" charset="0"/>
              <a:buAutoNum type="arabicPeriod"/>
              <a:tabLst>
                <a:tab pos="267970" algn="l"/>
              </a:tabLst>
            </a:pP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</a:t>
            </a:r>
            <a:r>
              <a:rPr lang="ru-RU" sz="24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тактильных</a:t>
            </a:r>
            <a:r>
              <a:rPr lang="ru-RU" sz="24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ощущений.</a:t>
            </a:r>
            <a:endParaRPr lang="ru-RU" sz="24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SzPts val="1400"/>
              <a:buFont typeface="Times New Roman" panose="02020603050405020304" pitchFamily="18" charset="0"/>
              <a:buAutoNum type="arabicPeriod"/>
              <a:tabLst>
                <a:tab pos="267970" algn="l"/>
              </a:tabLst>
            </a:pP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</a:t>
            </a:r>
            <a:r>
              <a:rPr lang="ru-RU" sz="2400" spc="-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зрительного</a:t>
            </a:r>
            <a:r>
              <a:rPr lang="ru-RU" sz="2400" spc="-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внимания,</a:t>
            </a:r>
            <a:r>
              <a:rPr lang="ru-RU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памяти,</a:t>
            </a:r>
            <a:r>
              <a:rPr lang="ru-RU" sz="2400" spc="-5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мышления,</a:t>
            </a:r>
            <a:r>
              <a:rPr lang="ru-RU" sz="2400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воображения,</a:t>
            </a:r>
            <a:r>
              <a:rPr lang="ru-RU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речи.</a:t>
            </a:r>
            <a:endParaRPr lang="ru-RU" sz="24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SzPts val="1400"/>
              <a:buFont typeface="Times New Roman" panose="02020603050405020304" pitchFamily="18" charset="0"/>
              <a:buAutoNum type="arabicPeriod"/>
              <a:tabLst>
                <a:tab pos="267970" algn="l"/>
              </a:tabLst>
            </a:pP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</a:t>
            </a:r>
            <a:r>
              <a:rPr lang="ru-RU" sz="24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</a:t>
            </a:r>
            <a:r>
              <a:rPr lang="ru-RU" sz="2400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автоматизацией и 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дифференциацией звуков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15000"/>
              </a:lnSpc>
              <a:buSzPts val="1400"/>
              <a:buFont typeface="Times New Roman" panose="02020603050405020304" pitchFamily="18" charset="0"/>
              <a:buAutoNum type="arabicPeriod"/>
              <a:tabLst>
                <a:tab pos="267970" algn="l"/>
              </a:tabLst>
            </a:pPr>
            <a:r>
              <a:rPr lang="ru-RU" sz="24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связной речи.</a:t>
            </a:r>
            <a:endParaRPr lang="ru-RU" sz="24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SzPts val="1400"/>
              <a:buFont typeface="Times New Roman" panose="02020603050405020304" pitchFamily="18" charset="0"/>
              <a:buAutoNum type="arabicPeriod"/>
              <a:tabLst>
                <a:tab pos="311150" algn="l"/>
              </a:tabLst>
            </a:pP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 дисграфии, дислексии</a:t>
            </a:r>
            <a:endParaRPr lang="ru-RU" sz="24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277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2E726-45DB-D0FE-E723-EBF2049A6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C3A454-CD95-6561-1875-28FC7D569DAA}"/>
              </a:ext>
            </a:extLst>
          </p:cNvPr>
          <p:cNvSpPr txBox="1"/>
          <p:nvPr/>
        </p:nvSpPr>
        <p:spPr>
          <a:xfrm>
            <a:off x="197768" y="620688"/>
            <a:ext cx="8748464" cy="43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marR="96520" indent="448310" algn="just">
              <a:lnSpc>
                <a:spcPct val="115000"/>
              </a:lnSpc>
              <a:buNone/>
            </a:pPr>
            <a:endParaRPr lang="ru-RU" sz="2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F55470-EC09-5D90-7A52-42111A6A6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46592" y="3146440"/>
            <a:ext cx="4487503" cy="337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F4640A-74C5-410C-4DBC-E3A19ADC2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9906" y="404663"/>
            <a:ext cx="4487502" cy="3378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40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E8002-1017-831A-6E1D-0748FED52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217BD4-091E-016E-1FCE-CF084AFC9E9C}"/>
              </a:ext>
            </a:extLst>
          </p:cNvPr>
          <p:cNvSpPr txBox="1"/>
          <p:nvPr/>
        </p:nvSpPr>
        <p:spPr>
          <a:xfrm>
            <a:off x="197768" y="620688"/>
            <a:ext cx="8748464" cy="43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marR="96520" indent="448310" algn="just">
              <a:lnSpc>
                <a:spcPct val="115000"/>
              </a:lnSpc>
              <a:buNone/>
            </a:pPr>
            <a:endParaRPr lang="ru-RU" sz="21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756B64-5940-3195-8A45-2B4B3562E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5"/>
          <a:stretch/>
        </p:blipFill>
        <p:spPr>
          <a:xfrm rot="16200000">
            <a:off x="1174822" y="-10123"/>
            <a:ext cx="2934691" cy="362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1A674-5F52-1F5B-5727-18A41EEF8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60031" y="3573015"/>
            <a:ext cx="3629166" cy="279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0460DA-2C8D-DA56-6428-3F350964D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42" y="560339"/>
            <a:ext cx="3304698" cy="2488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A8398C-9B9E-477C-773D-2FE1743704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004" y="3591691"/>
            <a:ext cx="3629167" cy="2732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974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100CF-88E5-CC22-F6C8-A2E02E8F2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724D26-15D8-524B-6692-2FA929144AEF}"/>
              </a:ext>
            </a:extLst>
          </p:cNvPr>
          <p:cNvSpPr txBox="1"/>
          <p:nvPr/>
        </p:nvSpPr>
        <p:spPr>
          <a:xfrm>
            <a:off x="197768" y="620688"/>
            <a:ext cx="8748464" cy="543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marR="96520" indent="448310" algn="ctr">
              <a:lnSpc>
                <a:spcPct val="115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Игры на ориентировку в пространстве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960BD2-5A29-1EA6-26A1-EC89B7E7C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94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B1EF4-EAEF-AEA6-52A0-13C0EA013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492742-6286-EA55-D21C-02D2911400B2}"/>
              </a:ext>
            </a:extLst>
          </p:cNvPr>
          <p:cNvSpPr txBox="1"/>
          <p:nvPr/>
        </p:nvSpPr>
        <p:spPr>
          <a:xfrm>
            <a:off x="197768" y="332656"/>
            <a:ext cx="8748464" cy="543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marR="96520" indent="448310" algn="ctr">
              <a:lnSpc>
                <a:spcPct val="115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Игра «Раздели по </a:t>
            </a:r>
            <a:r>
              <a:rPr lang="ru-RU" sz="2800" dirty="0" err="1">
                <a:solidFill>
                  <a:srgbClr val="002060"/>
                </a:solidFill>
              </a:rPr>
              <a:t>сортер</a:t>
            </a:r>
            <a:r>
              <a:rPr lang="ru-RU" sz="2800" dirty="0">
                <a:solidFill>
                  <a:srgbClr val="002060"/>
                </a:solidFill>
              </a:rPr>
              <a:t>-копилкам»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401B2B-DF56-5E47-5C2F-12B59C7C5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19260"/>
            <a:ext cx="7488832" cy="56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1366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-24">
  <a:themeElements>
    <a:clrScheme name="">
      <a:dk1>
        <a:srgbClr val="808080"/>
      </a:dk1>
      <a:lt1>
        <a:srgbClr val="FFFFFF"/>
      </a:lt1>
      <a:dk2>
        <a:srgbClr val="FFFFFF"/>
      </a:dk2>
      <a:lt2>
        <a:srgbClr val="0120BD"/>
      </a:lt2>
      <a:accent1>
        <a:srgbClr val="C300E6"/>
      </a:accent1>
      <a:accent2>
        <a:srgbClr val="F96F1C"/>
      </a:accent2>
      <a:accent3>
        <a:srgbClr val="FFFFFF"/>
      </a:accent3>
      <a:accent4>
        <a:srgbClr val="6C6C6C"/>
      </a:accent4>
      <a:accent5>
        <a:srgbClr val="DEAAF0"/>
      </a:accent5>
      <a:accent6>
        <a:srgbClr val="E26418"/>
      </a:accent6>
      <a:hlink>
        <a:srgbClr val="FFBF07"/>
      </a:hlink>
      <a:folHlink>
        <a:srgbClr val="5F5F5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 (3)</Template>
  <TotalTime>1070</TotalTime>
  <Words>209</Words>
  <Application>Microsoft Office PowerPoint</Application>
  <PresentationFormat>Экран (4:3)</PresentationFormat>
  <Paragraphs>32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Microsoft Sans Serif</vt:lpstr>
      <vt:lpstr>Times New Roman</vt:lpstr>
      <vt:lpstr>powerpoint-template-24</vt:lpstr>
      <vt:lpstr>Мастер-класс  «Использование кабошонов в коррекционно-развивающей работе с детьми дошкольного возраста»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и Кирилл</dc:creator>
  <cp:lastModifiedBy>ЛЮДА</cp:lastModifiedBy>
  <cp:revision>73</cp:revision>
  <dcterms:created xsi:type="dcterms:W3CDTF">2019-10-09T11:45:01Z</dcterms:created>
  <dcterms:modified xsi:type="dcterms:W3CDTF">2025-04-14T07:45:31Z</dcterms:modified>
</cp:coreProperties>
</file>