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7" r:id="rId4"/>
    <p:sldId id="282" r:id="rId5"/>
    <p:sldId id="258" r:id="rId6"/>
    <p:sldId id="288" r:id="rId7"/>
    <p:sldId id="259" r:id="rId8"/>
    <p:sldId id="260" r:id="rId9"/>
    <p:sldId id="261" r:id="rId10"/>
    <p:sldId id="262" r:id="rId11"/>
    <p:sldId id="263" r:id="rId12"/>
    <p:sldId id="289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87" r:id="rId25"/>
    <p:sldId id="275" r:id="rId26"/>
    <p:sldId id="286" r:id="rId27"/>
    <p:sldId id="277" r:id="rId28"/>
    <p:sldId id="278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90775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«Семинар-презентация как форма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методической помощи педагогам в профессиональной компетентности по ФГОС»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886200"/>
            <a:ext cx="8640960" cy="2971800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подготовлен по материалам электронных образовательных порталов и СМИ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Задание. «Пройди лабиринт» (картинки с лабиринтами – нужно найти правильный ответ. Задание выполнено получи  1ключ.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Задание. Чтобы найти первый ключ, нужно выйти из группы, повернуть на право, потом остановится  у приемной, и по левой стороне отсчитать 5 шкафов и в нем находится  2 ключ.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по схеме маршрута ребята должны попасть в соседнюю группу и отгадать загадки (12-15 о профессиях). Задание выполнено -  получи 3 ключ.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Задание по маршруту карты дети спускаются в медицинский кабинет, слушают рассказ  о пользе витаминов, отвечают на вопросы, что нужно делать, чтобы быть здоровым. Задание выполнено получи 4 ключ.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Задание. Ребята отправляются дальше по плану маршрута. Попадают в спортивно -  музыкальный зал. В зале стоит гимнастическая скамейке – задание «проползи по скамейке »,  попрыгай на одной ноге из обруча в обруч,  закинь по очереди друг за другом все мячи в корзину, (на дне корзины лежат раскраски, раскрась узором хохломской росписью. Задание выполнено получи 5 ключ.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Последнее задание нужно в  спортивно – музыкальном зале найди сундук, расписанный хохломской росписью.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находят сундук, забирают клад, а на место клада в сундуке оставляют 5 ключей.</a:t>
            </a:r>
            <a:b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итогов. Понравилась ли Вам игра  «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геокешинг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/>
              <a:t> </a:t>
            </a:r>
            <a:r>
              <a:rPr lang="ru-RU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Игры </a:t>
            </a:r>
            <a:r>
              <a:rPr lang="ru-RU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детей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разновидность дидактической развивающей игры как организационной формы.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784887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602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Квест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(англ. 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или приключенческая игра (англ. 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adventure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game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— один из основных жанров компьютерных игр, представляющий собой интерактивную историю с главным героем, управляемым игроком. Важнейшими элементами игры в жанре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квеста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являются собственно повествование и обследование мира, а ключевую роль в игровом процессе играют решение головоломок и задач, требующих от игрока умственных усилий.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Квест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это игры, в которых игроку необходимо искать различные предметы, находить им применение, разговаривать с различными персонажами в игре, решать головоломки и т.д. Такую игру можно проводить как в помещении, или группе помещений (перемещаясь из группы в музыкальный или спортивный зал, бассейн и в другие помещения детского сада), так и на улице.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Квест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 командная игра. Идея игры проста – команды, перемещаясь по точкам, выполняют различные задания. Но изюминка такой организации игровой деятельности состоит в том, что, выполнив одно задание, дети получают подсказку к выполнению следующего, что является эффективным средством повышения двигательной активности и мотивационной готовности к познанию и исследованию.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3890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условия проведения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получают задание найти что-либо (например, главный приз) и «подсказки» (загадки, вопросы, кроссворд, схему – чертеж, лабиринт  и др.). Задание может быть в виде сразу общего письма – инструкции или отдельных зашифрованных писем, которые участники находят по мере выполнения очередного задания. </a:t>
            </a:r>
            <a:endParaRPr lang="ru-RU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игры должен быть сюжет и предметно-игровая среда  (на время игры группа превращается в «тридесятое царство» или «космос», или «морское дно» по мотивам литературного произведения или мультфильма)</a:t>
            </a:r>
          </a:p>
          <a:p>
            <a:pPr>
              <a:buFont typeface="Wingdings" pitchFamily="2" charset="2"/>
              <a:buChar char="Ø"/>
            </a:pPr>
            <a:endParaRPr lang="ru-RU" sz="1600" b="1" dirty="0" smtClean="0"/>
          </a:p>
          <a:p>
            <a:pPr>
              <a:buNone/>
            </a:pPr>
            <a:endParaRPr lang="ru-RU" sz="1600" dirty="0" smtClean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708920"/>
            <a:ext cx="4644008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708920"/>
            <a:ext cx="4499992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552728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игры участники проходят череду препятствий, выполняя познавательно-интеллектуальные задания</a:t>
            </a: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 задания для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пишутся на отдельных листочках и прячутся в тайниках – «станциях». Обязательно объясните ребятам правила соревнования: каждое следующее задание связно с предыдущим. Это значит, что без выполнения первого задания игроки не могут приступить ко второму, третьему и т.д.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Ведущий  следит за правильностью выполнения заданий.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Играть лучше, разбив детей подгруппы по 5-6 человек, чтобы дети имели возможность  выполнить  задание в разном темпе в соответствии со своими индивидуальными особенностями.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Прошедшие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это победители.  Они отмечаются знаками отличия (наклейка, медаль, лента и др.) в группе как «Лучшие сыщики (полицейские, пилоты космолета, друзья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Лунтика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защитники тридесятого царства, космические спасатели  и т.п.в зависимости от сюжета)».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игры составляется программа или сценарий. Программа может иметь название по сюжету или просто назваться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Квестик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веста проводятся заключительные занятия цикла, развлечения и праздники.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детей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Разгадать кроссворд.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Поберите пять несложных вопросов для этого задания. Ключевое слово должно быть очень известное.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расставить буквы в слове. Задумайте слово, которое нужно отгадать, длиной не более 4-5 букв. Напишите его, переставив буквы местами, и попросите ребят составить отгадку. 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Разгадать загадки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Выбирайте загадки, ответами к которым являются слова, обозначающие одежду, посуду, предметы интерьера и т.д. Можно также использовать задания, с отгадками «мама» или «папа», что будет означать, что следующее задание нужно искать у родителей.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Прочитать по первым буквам.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Предложите детям отгадать слово, которое будет состоять из первых букв названий предметов, которые вы изобразите на листочке с заданием. 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Отгадать ребус.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Малыши должны расшифровать слово, которое загадано в виде простого ребуса с использованием рисунков и букв.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Сценарий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квест-игры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детей средней или старшей группы «Найди корзину белочки»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(публикация на МААМ)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4176464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8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наблюдательность, внимание, логическое мышление; привить интерес к новой форме игровой деятельности (</a:t>
            </a:r>
            <a:r>
              <a:rPr lang="ru-RU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квест-игра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>
              <a:buNone/>
            </a:pPr>
            <a:r>
              <a:rPr lang="ru-RU" sz="8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игрушка-белочка, большой платок, рисунок заштрихованной книги в конверте, разрезная картинки (5 частей) с изображением ореха и мяча, листок с 4 изображениями (белка, заяц, ежик, барабан, листок с напечатанным примером (1+1+1+1+1=, цифры от 1 до 5 (закрепить в разных местах игровой комнаты на предметах мебели, корзинка с орехами, шишками, желудями, корзинка с муляжами овощей, корзинка с муляжами фруктов. </a:t>
            </a:r>
          </a:p>
          <a:p>
            <a:pPr algn="just">
              <a:buNone/>
            </a:pPr>
            <a:r>
              <a:rPr lang="ru-RU" sz="8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игры. </a:t>
            </a: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столе игрушка-белка, накрытая платком. Воспитатель читает загадку о белке.</a:t>
            </a:r>
          </a:p>
          <a:p>
            <a:pPr algn="just">
              <a:buNone/>
            </a:pPr>
            <a:r>
              <a:rPr lang="ru-RU" sz="8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Посмотрим, кто у нас тут прячется? (Открывает накрытую белочку, которая держит в лапах конверт) .</a:t>
            </a:r>
          </a:p>
          <a:p>
            <a:pPr algn="just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Ребята, с белочкой произошла грустная история. Зайчишки-плутишки подшутили над ней и спрятали ее корзинку с запасами, которые она собирала на зиму для своей семьи. Давайте поможем белочке найти корзинку. Зайцы оставили подсказки, по которым мы будем искать место, где спрятаны ее запасы. </a:t>
            </a:r>
          </a:p>
          <a:p>
            <a:pPr algn="just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конверта достаем листок с изображением заштрихованной книги, делаем вывод, что идти надо к книжному уголку.  Дети должны найти там следующий конверт. В нем находится разрезанная на части картинка с нарисованным орехом. На одной из частей изображен мячик. Переходим в физкультурный уголок; в ящике с мячами находится листок с заданием «Четвертый лишний» (белка, заяц, ежик, барабан).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maam.ru/upload/blogs/detsad-195304-142813631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0542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maam.ru/upload/blogs/detsad-195304-14281367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0480" y="2883535"/>
            <a:ext cx="5303520" cy="397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музыкальном уголке дети находят барабан, к которому прикреплен листок с математическим примером 1+1+1+1+1=? </a:t>
            </a: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правильно решить пример и найти изображение цифры 5 в игровой комнате (на дверце шкафчика). </a:t>
            </a: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ней стоят 3 корзинки: одна с фруктами, вторая с овощами, третья с шишками, орехами и грибами. Детям надо определить, какая из корзинок принадлежит белке. </a:t>
            </a:r>
          </a:p>
          <a:p>
            <a:pPr algn="just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Молодцы, ребята! Вы нашли запасы белочки и спасли ее семью от голода. А теперь скажите, какую подсказку оказалось разгадать труднее всего? Ну а с чем вы справились очень быстро? Какое задание было самым интересным для вас?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444" y="228472"/>
            <a:ext cx="8229600" cy="824264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Тимбилдинг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форма организации физкультурного развлечения на воздухе.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575936"/>
            <a:ext cx="8964488" cy="363326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1026" name="Picture 2" descr="http://www.concert-star.ru/images/stories/organizaciya-provedenie/teambuilding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732" y="1052736"/>
            <a:ext cx="7704856" cy="433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5886038"/>
            <a:ext cx="8435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Тимбилдинг- это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одно из новых направлений, который в переводе с английского означает "строение, сплочение команды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Семинар-презентация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«Современные игровые технологии обеспечивающие вовлечение  семей    </a:t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в образовательную деятельность»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требования: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развлечения составляется игровая программа.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цель: сплочение детского  (при участии родителей детско-взрослого) коллектива, формирование умений действовать в команде. 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сюжета или игрового персонажа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индивидуального выполнения заданий (только командные игры и эстафеты, ведущий поощряет взаимопомощь в команде и показывает пример её проявления)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часть в виде общего сбора со свободным общением (чаепитие в гостях у персонажа, привал, пикник, релаксационное игровое упражнение в кругу)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командных заданий и игр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540568" y="965989"/>
            <a:ext cx="8229600" cy="492941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Веревочный курс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820891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Командная эстафета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35292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–имитация экстремальной ситуации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49694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Флешмоб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детьми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акция развлекательного и бескорыстного характера большой группы людей в общественном месте с целью коммуникации, совместной деятельности. Разновидность: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моб-игра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(например,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гляделки-немигалки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412776"/>
            <a:ext cx="8424936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другие коммуникативные игры: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есурсный круг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Музыкально-коммуникативные (например, «танец на газетке» и т.п.)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пантомимические этюды (например, «Угадай что показываю»)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процесс в ДОУ и семье обогащается разнообразием форм совместного активного отдыха и общения (коммуникации)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вовлекаются в НОД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нетрадиционны и требуют проявления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педагога в их организации на практике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Позволяют реализовывать ФГОС в интеграции видов деятельности и образовательных областей на основе сохранения игры как ведущего механизма развития ребенка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образовательных проектов и социальных акций совместно с семьёй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Модное движение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ярнбомбинг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участники которого вяжут, шьют одежду для деревьев, скамеек и т.п.  (у чего есть ноги).Образовательный проект -  акция экологической и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ЗОЖ-направленности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«Держи ноги в тепле!». По художественно-эстетической направленности : элементы вязаного граффити, дизайна, ручного труда. Впервые проведена в ДОУ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Сормовского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р-на Н.-Новгорода в 2013 году.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4762500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44824"/>
            <a:ext cx="4283967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взаимодействия с семьями воспитанников на основе инновационных наглядных  дидактических пособий </a:t>
            </a:r>
          </a:p>
          <a:p>
            <a:pPr algn="ctr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тетради на печатной основе, журналы, календари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ФГОС детский сад обязан: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Информировать родителей (законных представителей) относительно целей  дошкольного  образования,  о Программе; </a:t>
            </a:r>
          </a:p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   Обеспечить открытость дошкольного образования; </a:t>
            </a:r>
          </a:p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   Создавать условия для участия родителей (законных представителей) в образовательной деятельности;</a:t>
            </a:r>
          </a:p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 Поддерживать родителей (законных представителей) в воспитании детей, охране и укреплении их  здоровья; </a:t>
            </a:r>
          </a:p>
          <a:p>
            <a:pPr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5. Обеспечить вовлечение  семей    непосредственно в образовательную деятельность, в том числе   посредством создания  образовательных проектов совместно с семьёй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Лэпбукинг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книжный жанр учебной литературы и технология работы с ним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229600" cy="5256584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Это сравнительно новое средство обучения из Америки. Он представляет собой папку или другую прочную картонную основу, на которую наклеены маленькие книжки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миникнижки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простые и фигурные, в виде кармашков, гармошек, белочек, стрелочек и т.д.),  в которых организован и записан изучаемый материал по теме (музыкальные жанр, оркестр и т.п.). </a:t>
            </a:r>
          </a:p>
          <a:p>
            <a:pPr algn="just">
              <a:buNone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исследовательская и творческая работа в одном флаконе, тематическая или интерактивная папка-накопитель а еще – основа продукта совместного образовательного проекта с родителями, наглядный метод и часть РППС группы для закрепления пройденного на занятии  в игровой форме.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теме «ВЕСНА»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835292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ИГРОВЫЕ И КОММУНИКАТИВНЫЕ ТЕХНОЛОГИИ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Геокешинг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форма организации туристической игры, состоящая в нахождении тайников,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спрятанных заранее на местности организатором игры или участниками другой команды (при разделении группы на 2 подгруппы или семейные команды).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 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lnSpc>
                <a:spcPct val="170000"/>
              </a:lnSpc>
              <a:buNone/>
            </a:pPr>
            <a:r>
              <a:rPr lang="ru-RU" sz="3800" dirty="0" smtClean="0"/>
              <a:t>       </a:t>
            </a:r>
          </a:p>
          <a:p>
            <a:pPr>
              <a:lnSpc>
                <a:spcPct val="170000"/>
              </a:lnSpc>
              <a:buNone/>
            </a:pPr>
            <a:endParaRPr lang="ru-RU" sz="3800" dirty="0" smtClean="0"/>
          </a:p>
          <a:p>
            <a:pPr>
              <a:lnSpc>
                <a:spcPct val="170000"/>
              </a:lnSpc>
              <a:buNone/>
            </a:pPr>
            <a:endParaRPr lang="ru-RU" sz="3800" dirty="0" smtClean="0"/>
          </a:p>
          <a:p>
            <a:pPr>
              <a:lnSpc>
                <a:spcPct val="170000"/>
              </a:lnSpc>
              <a:buNone/>
            </a:pPr>
            <a:endParaRPr lang="ru-RU" sz="3800" dirty="0" smtClean="0"/>
          </a:p>
          <a:p>
            <a:pPr>
              <a:lnSpc>
                <a:spcPct val="170000"/>
              </a:lnSpc>
              <a:buNone/>
            </a:pPr>
            <a:endParaRPr lang="ru-RU" sz="3800" dirty="0" smtClean="0"/>
          </a:p>
          <a:p>
            <a:pPr>
              <a:lnSpc>
                <a:spcPct val="170000"/>
              </a:lnSpc>
              <a:buNone/>
            </a:pPr>
            <a:r>
              <a:rPr lang="ru-RU" sz="3800" dirty="0" smtClean="0"/>
              <a:t> </a:t>
            </a:r>
          </a:p>
          <a:p>
            <a:pPr algn="ctr">
              <a:buNone/>
            </a:pPr>
            <a:endParaRPr lang="ru-RU" sz="5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Геокешинг</a:t>
            </a:r>
            <a:r>
              <a:rPr lang="ru-RU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с перевода на русский найди клад по карте</a:t>
            </a:r>
            <a:r>
              <a:rPr lang="ru-RU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22574"/>
            <a:ext cx="6768752" cy="47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011928"/>
            <a:ext cx="8208912" cy="4439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Геокешинг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geocaching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 греч.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Geο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— Земля и англ.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cache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тайник) — туристическая игра с применением спутниковых навигационных систем, состоящая в нахождении тайников, спрятанных другими участниками игры. В ДОУ можно адаптировать игру для дошкольников. С детьми составляются маршруты, прокладывается путь от одной точки к другой. Воспитанники получают перечень точек, которые они должны будут посетить. Задача – найти точки или  спрятанные там предметы, заданные объекты и ответить на вопросы. В каждой точке игроки выполняются простые задания и делаются пометки в путевом листе. 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0295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условия проведения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«КЛАДА» проводится по карте или маршруту – схеме, по его описанию, фотографии, рисунку.</a:t>
            </a: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игре может быть использована специальная терминология: игрок –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геокешер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клад –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геокершский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тайник.</a:t>
            </a: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может быть формой прогулки и иметь значительную шаговую нагрузку переходов. Содержание игры в группе превращает её в активный познавательный процесс. Все занятия-путешествия по карте могут быть с элементами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геокешинга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Составление конспекта обязательно.</a:t>
            </a: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пошаговой инструкции / карте к  тайнику  требуется пройти несколько шагов на местности до финального контейнера, находя координаты каждого следующего из предыдущих. В тайнике-загадке место закладки можно узнать только после успешного решения задачи . Тайники могут быть самого разного внешнего вида и размера, самый ходовой вариант – контейнер  для морозилки. Тайники могут содержать различные сувениры, сладости, игрушки, и т.п.</a:t>
            </a: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Ведущий  следит за правильностью выполнения заданий.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 игры  "</a:t>
            </a:r>
            <a:r>
              <a:rPr lang="ru-RU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Геокешинг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в старшей группе </a:t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 материалам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MAAM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777686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интерес к интеллектуальной деятельности, желание играть вместе, проявляя настойчивость, целеустремленность, взаимопомощь. </a:t>
            </a:r>
          </a:p>
          <a:p>
            <a:pPr>
              <a:lnSpc>
                <a:spcPct val="170000"/>
              </a:lnSpc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Лабиринты помогают детям развивать такие качества как целеустремленность, концентрацию внимания, стимулировать развитие мыслительных способностей. Развивать у детей умение ориентироваться на местности по карте – схеме, определять направление маршрута. Развивать у детей интерес к самостоятельному решению познавательных, творческих задач.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письмо от компьютерного навигатора,  карта маршрут, лабиринты, 5 ключей, гимнастическая скамейка, обручи, мячи, карандаши, раскраски  с хохломской росписью, сундук с хохломской росписью.</a:t>
            </a:r>
          </a:p>
          <a:p>
            <a:pPr>
              <a:lnSpc>
                <a:spcPct val="170000"/>
              </a:lnSpc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  ход   игры 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Неизвестный - (приходит письмо по электронной почте)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«Здравствуйте ребята группы «Рябинка», предлагаю Вам поиграть в игру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Геокешинг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с перевода на русский найди клад по карте. Я спрятал клад в вашем детском саду и предлагаю вам его найти и забрать. Но прежде чем найти клад вы должны выполнить некоторые задания. Найди карту. Выполни задания по карте. Собери 5 ключей. ( Но чтобы собрать 5 ключей, вы должны следовать по     маршруту карты). Найди клад.»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– вероятно карта находится, где то в нашей группе и её надо найти ( карта  на окне)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находят карту, и изучают её. На карте изображены 5 фотографий «группа, раздевалка, соседняя группа, медицинский кабинет,  спортивно - музыкальный зал».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узнают маршрут, и чтобы найти ключи и выполнить задание.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1350</Words>
  <Application>Microsoft Office PowerPoint</Application>
  <PresentationFormat>Экран (4:3)</PresentationFormat>
  <Paragraphs>126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«Семинар-презентация как форма организации методической помощи педагогам в профессиональной компетентности по ФГОС»</vt:lpstr>
      <vt:lpstr>Семинар-презентация</vt:lpstr>
      <vt:lpstr>В соответствии с ФГОС детский сад обязан:</vt:lpstr>
      <vt:lpstr>Слайд 4</vt:lpstr>
      <vt:lpstr>Геокешинг - это форма организации туристической игры, состоящая в нахождении тайников, спрятанных заранее на местности организатором игры или участниками другой команды (при разделении группы на 2 подгруппы или семейные команды).  </vt:lpstr>
      <vt:lpstr>Слайд 6</vt:lpstr>
      <vt:lpstr>Обязательные условия проведения</vt:lpstr>
      <vt:lpstr> Конспект игры  "Геокешинг" в старшей группе  (по материалам MAAM.RU) </vt:lpstr>
      <vt:lpstr>Слайд 9</vt:lpstr>
      <vt:lpstr>Слайд 10</vt:lpstr>
      <vt:lpstr>  Квест. Игры квест для детей - это разновидность дидактической развивающей игры как организационной формы.  </vt:lpstr>
      <vt:lpstr>Слайд 12</vt:lpstr>
      <vt:lpstr>Обязательные условия проведения</vt:lpstr>
      <vt:lpstr>Слайд 14</vt:lpstr>
      <vt:lpstr>Примерный квест для детей </vt:lpstr>
      <vt:lpstr>Сценарий квест-игры для детей средней или старшей группы «Найди корзину белочки»  (публикация на МААМ) </vt:lpstr>
      <vt:lpstr>Слайд 17</vt:lpstr>
      <vt:lpstr>Слайд 18</vt:lpstr>
      <vt:lpstr>Тимбилдинг - это форма организации физкультурного развлечения на воздухе.  </vt:lpstr>
      <vt:lpstr>Обязательные требования:</vt:lpstr>
      <vt:lpstr>Система командных заданий и игр</vt:lpstr>
      <vt:lpstr>Командная эстафета</vt:lpstr>
      <vt:lpstr>Игра –имитация экстремальной ситуации </vt:lpstr>
      <vt:lpstr>Флешмоб с детьми - акция развлекательного и бескорыстного характера большой группы людей в общественном месте с целью коммуникации, совместной деятельности. Разновидность: моб-игра (например, «гляделки-немигалки»).</vt:lpstr>
      <vt:lpstr>А также другие коммуникативные игры: </vt:lpstr>
      <vt:lpstr>ВЫВОДЫ</vt:lpstr>
      <vt:lpstr>Слайд 27</vt:lpstr>
      <vt:lpstr>Модное движение ярнбомбинг, участники которого вяжут, шьют одежду для деревьев, скамеек и т.п.  (у чего есть ноги).Образовательный проект -  акция экологической и ЗОЖ-направленности «Держи ноги в тепле!». По художественно-эстетической направленности : элементы вязаного граффити, дизайна, ручного труда. Впервые проведена в ДОУ Сормовского р-на Н.-Новгорода в 2013 году.</vt:lpstr>
      <vt:lpstr>Слайд 29</vt:lpstr>
      <vt:lpstr>Лэпбукинг – книжный жанр учебной литературы и технология работы с ним</vt:lpstr>
      <vt:lpstr>Лэпбук по теме «ВЕСНА»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Люда</cp:lastModifiedBy>
  <cp:revision>38</cp:revision>
  <dcterms:modified xsi:type="dcterms:W3CDTF">2018-11-28T13:38:56Z</dcterms:modified>
</cp:coreProperties>
</file>