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4" r:id="rId5"/>
    <p:sldId id="260" r:id="rId6"/>
    <p:sldId id="270" r:id="rId7"/>
    <p:sldId id="262" r:id="rId8"/>
    <p:sldId id="263" r:id="rId9"/>
    <p:sldId id="265" r:id="rId10"/>
    <p:sldId id="264" r:id="rId11"/>
    <p:sldId id="271" r:id="rId12"/>
    <p:sldId id="266" r:id="rId13"/>
    <p:sldId id="267" r:id="rId14"/>
    <p:sldId id="272" r:id="rId15"/>
    <p:sldId id="269" r:id="rId16"/>
    <p:sldId id="273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177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31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252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137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531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989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201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171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383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91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952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200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18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41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450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60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972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FF158C7-E0EB-4F29-93F6-A7484E370134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9D4B95-7CF6-49B1-AAFB-5784FD61D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236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8784976" cy="1368151"/>
          </a:xfrm>
        </p:spPr>
        <p:txBody>
          <a:bodyPr>
            <a:normAutofit fontScale="90000"/>
          </a:bodyPr>
          <a:lstStyle/>
          <a:p>
            <a:r>
              <a:rPr lang="ru-RU" dirty="0"/>
              <a:t>Знакомим родителей с программой «ПИКТОМИР»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DIMM\Desktop\раб с род\s_1589531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3035" y="1484784"/>
            <a:ext cx="6297930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IMM\Desktop\раб с род\800x500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047750"/>
            <a:ext cx="762000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Знакомство с роботом Вертуном</a:t>
            </a:r>
            <a:endParaRPr lang="ru-RU" dirty="0"/>
          </a:p>
          <a:p>
            <a:r>
              <a:rPr lang="ru-RU" dirty="0"/>
              <a:t>Давайте познакомимся с роботом Вертуном.</a:t>
            </a:r>
          </a:p>
          <a:p>
            <a:r>
              <a:rPr lang="ru-RU" dirty="0"/>
              <a:t>Вертун – это космический робот. Он предназначен для ремонта космических платформ-космодромов. Космические корабли взлетают и садятся на космодром, при этом некоторые плиты повреждаются и их нужно чинить – закрашивать специальной краской. Эту задачу и выполняет робот Вертун.</a:t>
            </a:r>
          </a:p>
        </p:txBody>
      </p:sp>
      <p:pic>
        <p:nvPicPr>
          <p:cNvPr id="26626" name="Picture 2" descr="https://fsd.videouroki.net/html/2020/11/04/v_5fa2c0d95467e/99760977_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276872"/>
            <a:ext cx="7426753" cy="2916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5085184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Вертун понимает и умеет выполнять 4 команды: вперед, налево, направо, закрасить.</a:t>
            </a:r>
          </a:p>
          <a:p>
            <a:endParaRPr lang="ru-RU" dirty="0"/>
          </a:p>
          <a:p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5460326"/>
            <a:ext cx="5224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Теперь по кнопке 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-184666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14" name="Picture 10" descr="https://fsd.videouroki.net/html/2020/11/04/v_5fa2c0d95467e/99760977_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5445224"/>
            <a:ext cx="361950" cy="35242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699792" y="5445225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возвращаемся в главное окно программы и заходим в базовый курс.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IMM\Desktop\раб с род\screen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76672"/>
            <a:ext cx="7948800" cy="4608512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u="sng" dirty="0"/>
              <a:t>Игра1.Изучаем команды</a:t>
            </a:r>
            <a:br>
              <a:rPr lang="ru-RU" sz="3600" dirty="0"/>
            </a:br>
            <a:r>
              <a:rPr lang="ru-RU" sz="3600" dirty="0"/>
              <a:t>Заходим на 1 уровень.</a:t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157192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Рассмотрим назначение кнопок вверху справа:</a:t>
            </a:r>
          </a:p>
          <a:p>
            <a:r>
              <a:rPr lang="ru-RU" dirty="0"/>
              <a:t>Зелёная кнопка – пуск программы;</a:t>
            </a:r>
          </a:p>
          <a:p>
            <a:r>
              <a:rPr lang="ru-RU" dirty="0"/>
              <a:t>Синяя – пошаговое выполнение программы;</a:t>
            </a:r>
          </a:p>
          <a:p>
            <a:r>
              <a:rPr lang="ru-RU" dirty="0"/>
              <a:t>Красная – возвращение робота в исходное положение;</a:t>
            </a:r>
          </a:p>
          <a:p>
            <a:r>
              <a:rPr lang="ru-RU" dirty="0"/>
              <a:t>Желтая – управление скоростью движения: одна стрелка активна-1 скорость, </a:t>
            </a:r>
            <a:r>
              <a:rPr lang="ru-RU" dirty="0" err="1"/>
              <a:t>две-вторая</a:t>
            </a:r>
            <a:r>
              <a:rPr lang="ru-RU" dirty="0"/>
              <a:t>, три-3.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0"/>
            <a:ext cx="8820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Теперь попробуем составить 1 программу, чтобы Вертун отремонтировал все поломанные плитки космодрома. Программу будем составлять, перетаскивая команды управления мышкой, в таблицу из 2 столбиков и потом запустим.</a:t>
            </a:r>
          </a:p>
        </p:txBody>
      </p:sp>
      <p:pic>
        <p:nvPicPr>
          <p:cNvPr id="4098" name="Picture 2" descr="https://fsd.videouroki.net/html/2020/11/04/v_5fa2c0d95467e/99760977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8708400" cy="33630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4581128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После успешного выполнения программы и прохождения 1 уровня, выводится поздравительное сообщение.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5691156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Далее нажимаем в левом верхнем углу кнопку </a:t>
            </a:r>
          </a:p>
        </p:txBody>
      </p:sp>
      <p:pic>
        <p:nvPicPr>
          <p:cNvPr id="7" name="Picture 10" descr="https://fsd.videouroki.net/html/2020/11/04/v_5fa2c0d95467e/99760977_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5661248"/>
            <a:ext cx="361950" cy="3524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580112" y="5733256"/>
            <a:ext cx="3096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 заходим на 2 уровень.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Задания:</a:t>
            </a:r>
            <a:endParaRPr lang="ru-RU" dirty="0"/>
          </a:p>
          <a:p>
            <a:r>
              <a:rPr lang="ru-RU" dirty="0"/>
              <a:t>А теперь попробуйте самостоятельно пройти 2 и 3 уровни игры:</a:t>
            </a:r>
          </a:p>
        </p:txBody>
      </p:sp>
      <p:pic>
        <p:nvPicPr>
          <p:cNvPr id="27650" name="Picture 2" descr="https://fsd.videouroki.net/html/2020/11/04/v_5fa2c0d95467e/99760977_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5"/>
            <a:ext cx="6476400" cy="2528123"/>
          </a:xfrm>
          <a:prstGeom prst="rect">
            <a:avLst/>
          </a:prstGeom>
          <a:noFill/>
        </p:spPr>
      </p:pic>
      <p:pic>
        <p:nvPicPr>
          <p:cNvPr id="27654" name="Picture 6" descr="https://fsd.videouroki.net/html/2020/11/04/v_5fa2c0d95467e/99760977_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501008"/>
            <a:ext cx="6314400" cy="25415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DIMM\Desktop\раб с род\depositphotos_31142989-stock-illustration-happy-family-looking-at-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63888" y="4581129"/>
            <a:ext cx="3294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Результат с прохождением уровней сфотографируйте и выложите в нашей группе </a:t>
            </a:r>
            <a:r>
              <a:rPr lang="ru-RU" dirty="0" err="1"/>
              <a:t>вайбера</a:t>
            </a:r>
            <a:r>
              <a:rPr lang="ru-RU" dirty="0"/>
              <a:t>, а мы оценим.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6" y="1281204"/>
          <a:ext cx="8064894" cy="501187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80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2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692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692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Делаем программу короче – повторители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692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Шифруем программы и проверяем их на компьютере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692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Делаем программу короче – подпрограммы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692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Играем вместе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692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Реальный Робот. Тренируем Ползуна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692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Проверяем шифровку на просвет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692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Соревнование. Космодромы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692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Команды для любопытных (команды-вопросы)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354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А как двигаться с грузом? Команды-вопросы </a:t>
                      </a:r>
                      <a:r>
                        <a:rPr lang="ru-RU" sz="2000" dirty="0" err="1"/>
                        <a:t>Двигуна</a:t>
                      </a:r>
                      <a:r>
                        <a:rPr lang="ru-RU" sz="2000" dirty="0"/>
                        <a:t> и </a:t>
                      </a:r>
                      <a:r>
                        <a:rPr lang="ru-RU" sz="2000" dirty="0" err="1"/>
                        <a:t>Тягуна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354"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Тренируем Ползуна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354"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Волшебный Кувшин и его команды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4354"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Волшебный Кувшин и повторители. Олимпиада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pPr algn="ctr"/>
                      <a:endParaRPr lang="ru-RU" sz="7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4354"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А если впереди стена? (конструкция «</a:t>
                      </a:r>
                      <a:r>
                        <a:rPr lang="ru-RU" sz="2000" dirty="0" err="1"/>
                        <a:t>если...то</a:t>
                      </a:r>
                      <a:r>
                        <a:rPr lang="ru-RU" sz="2000" dirty="0"/>
                        <a:t>»)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 marL="27684" marR="27684" marT="27684" marB="27684"/>
                </a:tc>
                <a:tc>
                  <a:txBody>
                    <a:bodyPr/>
                    <a:lstStyle/>
                    <a:p>
                      <a:endParaRPr lang="ru-RU" sz="700" dirty="0"/>
                    </a:p>
                  </a:txBody>
                  <a:tcPr marL="33221" marR="33221" marT="16610" marB="1661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же дальше…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97346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/>
              <a:t>РЕЗУЛЬТАТ ПРОГРАММЫ</a:t>
            </a:r>
          </a:p>
          <a:p>
            <a:r>
              <a:rPr lang="ru-RU" sz="2400" dirty="0"/>
              <a:t>- ребенок овладевает основами </a:t>
            </a:r>
            <a:r>
              <a:rPr lang="ru-RU" sz="2400" dirty="0" err="1"/>
              <a:t>алгоритмики</a:t>
            </a:r>
            <a:r>
              <a:rPr lang="ru-RU" sz="2400" dirty="0"/>
              <a:t>, проявляет инициативу и самостоятельность в среде программирования, общении, познавательно-исследовательской деятельности и моделировании своей деятельности;</a:t>
            </a:r>
          </a:p>
          <a:p>
            <a:r>
              <a:rPr lang="ru-RU" sz="2400" dirty="0"/>
              <a:t>- ребенок способен выбирать технические решения, участников команды, малой группы (в пары);</a:t>
            </a:r>
          </a:p>
          <a:p>
            <a:r>
              <a:rPr lang="ru-RU" sz="2400" dirty="0"/>
              <a:t>- ребенок обладает установкой положительного отношения к компьютеру, </a:t>
            </a:r>
            <a:r>
              <a:rPr lang="ru-RU" sz="2400" dirty="0" err="1"/>
              <a:t>алгоритмике</a:t>
            </a:r>
            <a:r>
              <a:rPr lang="ru-RU" sz="2400" dirty="0"/>
              <a:t>, к разным видам технического труда, другим людям и самому себе, обладает чувством собственного достоинства;</a:t>
            </a:r>
          </a:p>
          <a:p>
            <a:r>
              <a:rPr lang="ru-RU" sz="2400" dirty="0"/>
              <a:t>- ребенок активно взаимодействует со сверстниками и взрослыми, участвует в совместной игровой и моделирующей деятельности, техническом творчестве имеет навыки работы с различными источниками информации.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IMM\Desktop\раб с род\Page_00001-1536x8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IMM\Desktop\раб с род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5301208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Цель программы – развитие творческих способностей детей, умения анализировать, сравнивать, сопоставлять, логического мышления, первоначальных умений и навыков решения логических и алгоритмических задач.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Задачи:</a:t>
            </a:r>
          </a:p>
          <a:p>
            <a:r>
              <a:rPr lang="ru-RU" dirty="0"/>
              <a:t>- познакомить дошкольников с основными изучаемыми понятиями: информация, алгоритм, модель – и их свойствами;</a:t>
            </a:r>
          </a:p>
          <a:p>
            <a:r>
              <a:rPr lang="ru-RU" dirty="0"/>
              <a:t>- формировать знания об алгоритмических конструкциях, логических значениях и операциях; знакомство с одним из языков программирования и основными алгоритмическими структурами;</a:t>
            </a:r>
          </a:p>
          <a:p>
            <a:r>
              <a:rPr lang="ru-RU" dirty="0"/>
              <a:t>- научить их приемам организации, формализации и структурирования информации;</a:t>
            </a:r>
          </a:p>
          <a:p>
            <a:r>
              <a:rPr lang="ru-RU" dirty="0"/>
              <a:t>- развивать познавательную активность старших дошкольников, через формирование основ алгоритмического и логического мышления, как умения решать задачи различного происхождения, требующих составления плана действий для достижения желаемого результата. </a:t>
            </a:r>
          </a:p>
          <a:p>
            <a:r>
              <a:rPr lang="ru-RU" dirty="0"/>
              <a:t>- формировать основы безопасности собственной жизнедеятельности и окружающего мира: формировать представление о правилах безопасного поведения при работе с электротехникой, организации игр;</a:t>
            </a:r>
          </a:p>
          <a:p>
            <a:r>
              <a:rPr lang="ru-RU" dirty="0"/>
              <a:t>- воспитывать ценностное отношение к собственному труду, труду других людей и его результатам;</a:t>
            </a:r>
          </a:p>
          <a:p>
            <a:r>
              <a:rPr lang="ru-RU" dirty="0"/>
              <a:t>- формировать навыки сотрудничества: работа в коллективе, в команде, малой группе (в паре).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IMM\Desktop\раб с род\prog-for-children-1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9694"/>
            <a:ext cx="9144000" cy="61986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videouroki.net/html/2020/11/04/v_5fa2c0d95467e/99760977_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6693093" cy="34776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4941168"/>
            <a:ext cx="7704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1 - Настройки программы (язык, эффекты, музыка, режим турбо);</a:t>
            </a:r>
          </a:p>
          <a:p>
            <a:r>
              <a:rPr lang="ru-RU" dirty="0"/>
              <a:t>2 - Публичные миры (здесь представлены все курсы </a:t>
            </a:r>
            <a:r>
              <a:rPr lang="ru-RU" dirty="0" err="1"/>
              <a:t>ПиктоМира</a:t>
            </a:r>
            <a:r>
              <a:rPr lang="ru-RU" dirty="0"/>
              <a:t>);</a:t>
            </a:r>
          </a:p>
          <a:p>
            <a:r>
              <a:rPr lang="ru-RU" dirty="0"/>
              <a:t>3 - Базовый курс;</a:t>
            </a:r>
          </a:p>
          <a:p>
            <a:r>
              <a:rPr lang="ru-RU" dirty="0"/>
              <a:t>4 - Все роботы исполнители программы (вертун, </a:t>
            </a:r>
            <a:r>
              <a:rPr lang="ru-RU" dirty="0" err="1"/>
              <a:t>двигун</a:t>
            </a:r>
            <a:r>
              <a:rPr lang="ru-RU" dirty="0"/>
              <a:t> и </a:t>
            </a:r>
            <a:r>
              <a:rPr lang="ru-RU" dirty="0" err="1"/>
              <a:t>тягун</a:t>
            </a:r>
            <a:r>
              <a:rPr lang="ru-RU" dirty="0"/>
              <a:t>, ползун, </a:t>
            </a:r>
            <a:r>
              <a:rPr lang="ru-RU" dirty="0" err="1"/>
              <a:t>зажигун</a:t>
            </a:r>
            <a:r>
              <a:rPr lang="ru-RU" dirty="0"/>
              <a:t>).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u="sng" dirty="0"/>
              <a:t>Знакомство с программой </a:t>
            </a:r>
            <a:r>
              <a:rPr lang="ru-RU" sz="3600" u="sng" dirty="0" err="1"/>
              <a:t>ПиктоМир</a:t>
            </a:r>
            <a:br>
              <a:rPr lang="ru-RU" dirty="0"/>
            </a:br>
            <a:r>
              <a:rPr lang="ru-RU" sz="2000" dirty="0"/>
              <a:t>Запускаем программу и переходим на главную страницу, где видим 4 вкладки.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IMM\Desktop\раб с род\screen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IMM\Desktop\раб с род\800x500bb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047750"/>
            <a:ext cx="762000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IMM\Desktop\раб с род\EniDRSeWEAEcXy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97280"/>
            <a:ext cx="9144000" cy="4663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110</TotalTime>
  <Words>638</Words>
  <Application>Microsoft Office PowerPoint</Application>
  <PresentationFormat>Экран (4:3)</PresentationFormat>
  <Paragraphs>57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Garamond</vt:lpstr>
      <vt:lpstr>Натуральные материалы</vt:lpstr>
      <vt:lpstr>Знакомим родителей с программой «ПИКТОМИР»</vt:lpstr>
      <vt:lpstr>Презентация PowerPoint</vt:lpstr>
      <vt:lpstr>Презентация PowerPoint</vt:lpstr>
      <vt:lpstr>Презентация PowerPoint</vt:lpstr>
      <vt:lpstr>Презентация PowerPoint</vt:lpstr>
      <vt:lpstr>Знакомство с программой ПиктоМир Запускаем программу и переходим на главную страницу, где видим 4 вкладки.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Игра1.Изучаем команды Заходим на 1 уровень. </vt:lpstr>
      <vt:lpstr>Презентация PowerPoint</vt:lpstr>
      <vt:lpstr>Презентация PowerPoint</vt:lpstr>
      <vt:lpstr>Презентация PowerPoint</vt:lpstr>
      <vt:lpstr>Что же дальше…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DIMM</dc:creator>
  <cp:lastModifiedBy>Людмила Загузина</cp:lastModifiedBy>
  <cp:revision>13</cp:revision>
  <dcterms:created xsi:type="dcterms:W3CDTF">2021-10-21T11:58:17Z</dcterms:created>
  <dcterms:modified xsi:type="dcterms:W3CDTF">2021-10-27T02:21:41Z</dcterms:modified>
</cp:coreProperties>
</file>