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60" r:id="rId6"/>
    <p:sldId id="270" r:id="rId7"/>
    <p:sldId id="262" r:id="rId8"/>
    <p:sldId id="263" r:id="rId9"/>
    <p:sldId id="265" r:id="rId10"/>
    <p:sldId id="264" r:id="rId11"/>
    <p:sldId id="271" r:id="rId12"/>
    <p:sldId id="266" r:id="rId13"/>
    <p:sldId id="267" r:id="rId14"/>
    <p:sldId id="272" r:id="rId15"/>
    <p:sldId id="269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7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5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13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3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98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01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17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8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1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95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0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18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41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45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60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7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158C7-E0EB-4F29-93F6-A7484E370134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9D4B95-7CF6-49B1-AAFB-5784FD61D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3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368151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Знакомим родителей с программой «ПИКТОМИР»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IMM\Desktop\раб с род\s_158953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035" y="1484784"/>
            <a:ext cx="629793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MM\Desktop\раб с род\800x500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Знакомство с роботом Вертуном</a:t>
            </a:r>
            <a:endParaRPr lang="ru-RU" dirty="0"/>
          </a:p>
          <a:p>
            <a:r>
              <a:rPr lang="ru-RU" dirty="0"/>
              <a:t>Давайте познакомимся с роботом Вертуном.</a:t>
            </a:r>
          </a:p>
          <a:p>
            <a:r>
              <a:rPr lang="ru-RU" dirty="0"/>
              <a:t>Вертун – это космический робот. Он предназначен для ремонта космических платформ-космодромов. Космические корабли взлетают и садятся на космодром, при этом некоторые плиты повреждаются и их нужно чинить – закрашивать специальной краской. Эту задачу и выполняет робот Вертун.</a:t>
            </a:r>
          </a:p>
        </p:txBody>
      </p:sp>
      <p:pic>
        <p:nvPicPr>
          <p:cNvPr id="26626" name="Picture 2" descr="https://fsd.videouroki.net/html/2020/11/04/v_5fa2c0d95467e/99760977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426753" cy="291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08518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Вертун понимает и умеет выполнять 4 команды: вперед, налево, направо, закрасить.</a:t>
            </a:r>
          </a:p>
          <a:p>
            <a:endParaRPr lang="ru-RU" dirty="0"/>
          </a:p>
          <a:p>
            <a:endParaRPr lang="ru-RU" dirty="0"/>
          </a:p>
          <a:p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460326"/>
            <a:ext cx="522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Теперь по кнопке 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-18466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4" name="Picture 10" descr="https://fsd.videouroki.net/html/2020/11/04/v_5fa2c0d95467e/99760977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445224"/>
            <a:ext cx="361950" cy="35242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699792" y="5445225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возвращаемся в главное окно программы и заходим в базовый курс.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MM\Desktop\раб с род\screen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948800" cy="460851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/>
              <a:t>Игра1.Изучаем команды</a:t>
            </a:r>
            <a:br>
              <a:rPr lang="ru-RU" sz="3600" dirty="0"/>
            </a:br>
            <a:r>
              <a:rPr lang="ru-RU" sz="3600" dirty="0"/>
              <a:t>Заходим на 1 уровень.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15719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Рассмотрим назначение кнопок вверху справа:</a:t>
            </a:r>
          </a:p>
          <a:p>
            <a:r>
              <a:rPr lang="ru-RU" dirty="0"/>
              <a:t>Зелёная кнопка – пуск программы;</a:t>
            </a:r>
          </a:p>
          <a:p>
            <a:r>
              <a:rPr lang="ru-RU" dirty="0"/>
              <a:t>Синяя – пошаговое выполнение программы;</a:t>
            </a:r>
          </a:p>
          <a:p>
            <a:r>
              <a:rPr lang="ru-RU" dirty="0"/>
              <a:t>Красная – возвращение робота в исходное положение;</a:t>
            </a:r>
          </a:p>
          <a:p>
            <a:r>
              <a:rPr lang="ru-RU" dirty="0"/>
              <a:t>Желтая – управление скоростью движения: одна стрелка активна-1 скорость, </a:t>
            </a:r>
            <a:r>
              <a:rPr lang="ru-RU" dirty="0" err="1"/>
              <a:t>две-вторая</a:t>
            </a:r>
            <a:r>
              <a:rPr lang="ru-RU" dirty="0"/>
              <a:t>, три-3.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Теперь попробуем составить 1 программу, чтобы Вертун отремонтировал все поломанные плитки космодрома. Программу будем составлять, перетаскивая команды управления мышкой, в таблицу из 2 столбиков и потом запустим.</a:t>
            </a:r>
          </a:p>
        </p:txBody>
      </p:sp>
      <p:pic>
        <p:nvPicPr>
          <p:cNvPr id="4098" name="Picture 2" descr="https://fsd.videouroki.net/html/2020/11/04/v_5fa2c0d95467e/99760977_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08400" cy="33630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458112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успешного выполнения программы и прохождения 1 уровня, выводится поздравительное сообщение.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911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Далее нажимаем в левом верхнем углу кнопку </a:t>
            </a:r>
          </a:p>
        </p:txBody>
      </p:sp>
      <p:pic>
        <p:nvPicPr>
          <p:cNvPr id="7" name="Picture 10" descr="https://fsd.videouroki.net/html/2020/11/04/v_5fa2c0d95467e/99760977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661248"/>
            <a:ext cx="361950" cy="3524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80112" y="573325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заходим на 2 уровень.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Задания:</a:t>
            </a:r>
            <a:endParaRPr lang="ru-RU" dirty="0"/>
          </a:p>
          <a:p>
            <a:r>
              <a:rPr lang="ru-RU" dirty="0"/>
              <a:t>А теперь попробуйте самостоятельно пройти 2 и 3 уровни игры:</a:t>
            </a:r>
          </a:p>
        </p:txBody>
      </p:sp>
      <p:pic>
        <p:nvPicPr>
          <p:cNvPr id="27650" name="Picture 2" descr="https://fsd.videouroki.net/html/2020/11/04/v_5fa2c0d95467e/99760977_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6476400" cy="2528123"/>
          </a:xfrm>
          <a:prstGeom prst="rect">
            <a:avLst/>
          </a:prstGeom>
          <a:noFill/>
        </p:spPr>
      </p:pic>
      <p:pic>
        <p:nvPicPr>
          <p:cNvPr id="27654" name="Picture 6" descr="https://fsd.videouroki.net/html/2020/11/04/v_5fa2c0d95467e/99760977_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01008"/>
            <a:ext cx="6314400" cy="254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MM\Desktop\раб с род\depositphotos_31142989-stock-illustration-happy-family-looking-at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4581129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 с прохождением уровней сфотографируйте и выложите в нашей группе </a:t>
            </a:r>
            <a:r>
              <a:rPr lang="ru-RU" dirty="0" err="1"/>
              <a:t>вайбера</a:t>
            </a:r>
            <a:r>
              <a:rPr lang="ru-RU" dirty="0"/>
              <a:t>, а мы оценим.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6" y="1281204"/>
          <a:ext cx="8064894" cy="50118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0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2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Делаем программу короче – повторители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Шифруем программы и проверяем их на компьютере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Делаем программу короче – подпрограммы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Играем вместе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Реальный Робот. Тренируем Ползуна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Проверяем шифровку на просвет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Соревнование. Космодромы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9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Команды для любопытных (команды-вопросы)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35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 как двигаться с грузом? Команды-вопросы </a:t>
                      </a:r>
                      <a:r>
                        <a:rPr lang="ru-RU" sz="2000" dirty="0" err="1"/>
                        <a:t>Двигуна</a:t>
                      </a:r>
                      <a:r>
                        <a:rPr lang="ru-RU" sz="2000" dirty="0"/>
                        <a:t> и </a:t>
                      </a:r>
                      <a:r>
                        <a:rPr lang="ru-RU" sz="2000" dirty="0" err="1"/>
                        <a:t>Тягуна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3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Тренируем Ползуна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3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Волшебный Кувшин и его команды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3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Волшебный Кувшин и повторители. Олимпиада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pPr algn="ctr"/>
                      <a:endParaRPr lang="ru-RU" sz="7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354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 если впереди стена? (конструкция «</a:t>
                      </a:r>
                      <a:r>
                        <a:rPr lang="ru-RU" sz="2000" dirty="0" err="1"/>
                        <a:t>если...то</a:t>
                      </a:r>
                      <a:r>
                        <a:rPr lang="ru-RU" sz="2000" dirty="0"/>
                        <a:t>»)</a:t>
                      </a:r>
                      <a:endParaRPr lang="ru-RU" sz="2000" dirty="0">
                        <a:solidFill>
                          <a:srgbClr val="000000"/>
                        </a:solidFill>
                      </a:endParaRPr>
                    </a:p>
                  </a:txBody>
                  <a:tcPr marL="27684" marR="27684" marT="27684" marB="27684"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33221" marR="33221" marT="16610" marB="1661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же дальше…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9734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/>
              <a:t>РЕЗУЛЬТАТ ПРОГРАММЫ</a:t>
            </a:r>
          </a:p>
          <a:p>
            <a:r>
              <a:rPr lang="ru-RU" sz="2400" dirty="0"/>
              <a:t>- ребенок овладевает основами </a:t>
            </a:r>
            <a:r>
              <a:rPr lang="ru-RU" sz="2400" dirty="0" err="1"/>
              <a:t>алгоритмики</a:t>
            </a:r>
            <a:r>
              <a:rPr lang="ru-RU" sz="2400" dirty="0"/>
              <a:t>, проявляет инициативу и самостоятельность в среде программирования, общении, познавательно-исследовательской деятельности и моделировании своей деятельности;</a:t>
            </a:r>
          </a:p>
          <a:p>
            <a:r>
              <a:rPr lang="ru-RU" sz="2400" dirty="0"/>
              <a:t>- ребенок способен выбирать технические решения, участников команды, малой группы (в пары);</a:t>
            </a:r>
          </a:p>
          <a:p>
            <a:r>
              <a:rPr lang="ru-RU" sz="2400" dirty="0"/>
              <a:t>- ребенок обладает установкой положительного отношения к компьютеру, </a:t>
            </a:r>
            <a:r>
              <a:rPr lang="ru-RU" sz="2400" dirty="0" err="1"/>
              <a:t>алгоритмике</a:t>
            </a:r>
            <a:r>
              <a:rPr lang="ru-RU" sz="2400" dirty="0"/>
              <a:t>, к разным видам технического труда, другим людям и самому себе, обладает чувством собственного достоинства;</a:t>
            </a:r>
          </a:p>
          <a:p>
            <a:r>
              <a:rPr lang="ru-RU" sz="2400" dirty="0"/>
              <a:t>- ребенок активно взаимодействует со сверстниками и взрослыми, участвует в совместной игровой и моделирующей деятельности, техническом творчестве имеет навыки работы с различными источниками информации.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M\Desktop\раб с род\Page_00001-1536x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M\Desktop\раб с род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3012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 программы – развитие творческих способностей детей, умения анализировать, сравнивать, сопоставлять, логического мышления, первоначальных умений и навыков решения логических и алгоритмических задач.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Задачи:</a:t>
            </a:r>
          </a:p>
          <a:p>
            <a:r>
              <a:rPr lang="ru-RU" dirty="0"/>
              <a:t>- познакомить дошкольников с основными изучаемыми понятиями: информация, алгоритм, модель – и их свойствами;</a:t>
            </a:r>
          </a:p>
          <a:p>
            <a:r>
              <a:rPr lang="ru-RU" dirty="0"/>
              <a:t>- формировать знания об алгоритмических конструкциях, логических значениях и операциях; знакомство с одним из языков программирования и основными алгоритмическими структурами;</a:t>
            </a:r>
          </a:p>
          <a:p>
            <a:r>
              <a:rPr lang="ru-RU" dirty="0"/>
              <a:t>- научить их приемам организации, формализации и структурирования информации;</a:t>
            </a:r>
          </a:p>
          <a:p>
            <a:r>
              <a:rPr lang="ru-RU" dirty="0"/>
              <a:t>- развивать познавательную активность старших дошкольников, через формирование основ алгоритмического и логического мышления, как умения решать задачи различного происхождения, требующих составления плана действий для достижения желаемого результата. </a:t>
            </a:r>
          </a:p>
          <a:p>
            <a:r>
              <a:rPr lang="ru-RU" dirty="0"/>
              <a:t>- формировать основы безопасности собственной жизнедеятельности и окружающего мира: формировать представление о правилах безопасного поведения при работе с электротехникой, организации игр;</a:t>
            </a:r>
          </a:p>
          <a:p>
            <a:r>
              <a:rPr lang="ru-RU" dirty="0"/>
              <a:t>- воспитывать ценностное отношение к собственному труду, труду других людей и его результатам;</a:t>
            </a:r>
          </a:p>
          <a:p>
            <a:r>
              <a:rPr lang="ru-RU" dirty="0"/>
              <a:t>- формировать навыки сотрудничества: работа в коллективе, в команде, малой группе (в паре).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MM\Desktop\раб с род\prog-for-children-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694"/>
            <a:ext cx="9144000" cy="6198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videouroki.net/html/2020/11/04/v_5fa2c0d95467e/99760977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693093" cy="3477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94116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1 - Настройки программы (язык, эффекты, музыка, режим турбо);</a:t>
            </a:r>
          </a:p>
          <a:p>
            <a:r>
              <a:rPr lang="ru-RU" dirty="0"/>
              <a:t>2 - Публичные миры (здесь представлены все курсы </a:t>
            </a:r>
            <a:r>
              <a:rPr lang="ru-RU" dirty="0" err="1"/>
              <a:t>ПиктоМира</a:t>
            </a:r>
            <a:r>
              <a:rPr lang="ru-RU" dirty="0"/>
              <a:t>);</a:t>
            </a:r>
          </a:p>
          <a:p>
            <a:r>
              <a:rPr lang="ru-RU" dirty="0"/>
              <a:t>3 - Базовый курс;</a:t>
            </a:r>
          </a:p>
          <a:p>
            <a:r>
              <a:rPr lang="ru-RU" dirty="0"/>
              <a:t>4 - Все роботы исполнители программы (вертун, </a:t>
            </a:r>
            <a:r>
              <a:rPr lang="ru-RU" dirty="0" err="1"/>
              <a:t>двигун</a:t>
            </a:r>
            <a:r>
              <a:rPr lang="ru-RU" dirty="0"/>
              <a:t> и </a:t>
            </a:r>
            <a:r>
              <a:rPr lang="ru-RU" dirty="0" err="1"/>
              <a:t>тягун</a:t>
            </a:r>
            <a:r>
              <a:rPr lang="ru-RU" dirty="0"/>
              <a:t>, ползун, </a:t>
            </a:r>
            <a:r>
              <a:rPr lang="ru-RU" dirty="0" err="1"/>
              <a:t>зажигун</a:t>
            </a:r>
            <a:r>
              <a:rPr lang="ru-RU" dirty="0"/>
              <a:t>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u="sng" dirty="0"/>
              <a:t>Знакомство с программой </a:t>
            </a:r>
            <a:r>
              <a:rPr lang="ru-RU" sz="3600" u="sng" dirty="0" err="1"/>
              <a:t>ПиктоМир</a:t>
            </a:r>
            <a:br>
              <a:rPr lang="ru-RU" dirty="0"/>
            </a:br>
            <a:r>
              <a:rPr lang="ru-RU" sz="2000" dirty="0"/>
              <a:t>Запускаем программу и переходим на главную страницу, где видим 4 вкладки.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IMM\Desktop\раб с род\screen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MM\Desktop\раб с род\800x500bb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MM\Desktop\раб с род\EniDRSeWEAEcX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7280"/>
            <a:ext cx="9144000" cy="466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638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Знакомим родителей с программой «ПИКТОМИР»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с программой ПиктоМир Запускаем программу и переходим на главную страницу, где видим 4 вкладки.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Игра1.Изучаем команды Заходим на 1 уровень. </vt:lpstr>
      <vt:lpstr>Презентация PowerPoint</vt:lpstr>
      <vt:lpstr>Презентация PowerPoint</vt:lpstr>
      <vt:lpstr>Презентация PowerPoint</vt:lpstr>
      <vt:lpstr>Что же дальше…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DIMM</dc:creator>
  <cp:lastModifiedBy>Людмила Загузина</cp:lastModifiedBy>
  <cp:revision>13</cp:revision>
  <dcterms:created xsi:type="dcterms:W3CDTF">2021-10-21T11:58:17Z</dcterms:created>
  <dcterms:modified xsi:type="dcterms:W3CDTF">2021-10-27T02:21:41Z</dcterms:modified>
</cp:coreProperties>
</file>