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1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6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46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4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62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99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1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4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8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3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1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7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8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9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9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5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D70F-4B4E-4581-B4D1-86E657AC63F4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32FC13-9796-4467-912F-6981FE790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8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дошкольное образовательное учреждение детский сад №29 «Искорка» комбинированного вида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г.Улан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-Удэ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этап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Международной Ярмарки социально-педагогических инноваций</a:t>
            </a:r>
            <a:r>
              <a:rPr lang="ru-RU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Пиктомир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обучение азам программирование, детей дошкольного возраста. </a:t>
            </a:r>
            <a:br>
              <a:rPr lang="ru-RU" sz="4900" dirty="0"/>
            </a:br>
            <a:br>
              <a:rPr lang="ru-RU" dirty="0"/>
            </a:br>
            <a:r>
              <a:rPr lang="ru-RU" sz="1600" dirty="0"/>
              <a:t>2021г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6690F0-B9D0-4C5D-B587-052E5E8602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76600" y="4776788"/>
            <a:ext cx="8915400" cy="1457102"/>
          </a:xfrm>
        </p:spPr>
        <p:txBody>
          <a:bodyPr/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Беликова Ольга Владимировна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1E538-7EE5-4775-92AD-383373FEC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6" y="3429000"/>
            <a:ext cx="2910581" cy="26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 заключается в:</a:t>
            </a:r>
            <a:br>
              <a:rPr lang="ru-RU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-востребованности развития широкого кругозора старшего дошкольника, в том числе в естественнонаучном направлении;</a:t>
            </a:r>
            <a:br>
              <a:rPr lang="ru-RU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-отсутствии методического обеспечения формирования основ технического творчества, навыков начального программирования;</a:t>
            </a:r>
            <a:br>
              <a:rPr lang="ru-RU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-востребованности технической профессиональной ориентации 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620" y="2514599"/>
            <a:ext cx="5166804" cy="3974977"/>
          </a:xfrm>
        </p:spPr>
        <p:txBody>
          <a:bodyPr>
            <a:noAutofit/>
          </a:bodyPr>
          <a:lstStyle/>
          <a:p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проекта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исследовательское - технической направленности обучения, которое базируется на новых информационных технологиях, что способствует развитию информационной культуры и взаимодействию с миром технического творчества. Авторское воплощение замысла в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несложные программы, управляющие виртуальным исполнителем,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особенно важно для старших дошкольников, у которых наиболее выражена исследовательская (творческая) деятельность.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Эволюция компьютеров и программного обеспечения привела к достаточной простоте их освоения для самых неподготовленных пользователей, в том числе младших школьников и даже дошкольников.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B0E440-7E31-4905-B29E-D6C53EE2E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8" y="2514598"/>
            <a:ext cx="449210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8971" y="1091953"/>
            <a:ext cx="4535641" cy="4003829"/>
          </a:xfrm>
        </p:spPr>
        <p:txBody>
          <a:bodyPr>
            <a:normAutofit/>
          </a:bodyPr>
          <a:lstStyle/>
          <a:p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развитие творческих способностей детей, умения анализировать, сравнивать, сопоставлять, логического мышления, первоначальных умений и навыков решения логических и алгоритмических задач.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2BEB6-60C7-41B2-A4F6-E6ABD0B11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1589104"/>
            <a:ext cx="4696288" cy="451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923" y="932155"/>
            <a:ext cx="5539666" cy="5442011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b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-познакомить дошкольников с основными изучаемыми понятиями: информация, алгоритм, модель – и их свойствами;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знания об алгоритмических конструкциях, логических значениях и операциях; знакомство с одним из языков программирования и основными алгоритмическими структурами;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научить их приемам организации, формализации и структурирования информации;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познавательную активность старших дошкольников, через формирование основ алгоритмического и логического мышления, как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решать задачи различного происхождения, требующих составления плана действий для достижения желаемого результата.  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основы безопасности собственной жизнедеятельности и окружающего мира: формировать представление о правилах безопасного поведения при работе с электротехникой, организации игр;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ценностное отношение к собственному труду, труду других людей и его результатам;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навыки сотрудничества: работа в коллективе, в команде, малой группе (в паре).</a:t>
            </a:r>
            <a:b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7935AC-D182-4D4D-B34C-ABA4B69BD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21" y="2112886"/>
            <a:ext cx="4110361" cy="28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10183"/>
            <a:ext cx="5471711" cy="73269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роботами</a:t>
            </a:r>
          </a:p>
        </p:txBody>
      </p:sp>
      <p:pic>
        <p:nvPicPr>
          <p:cNvPr id="4" name="Picture 4" descr="https://svajksta.by/wp-content/uploads/2017/04/20170502_rbt.jpg">
            <a:extLst>
              <a:ext uri="{FF2B5EF4-FFF2-40B4-BE49-F238E27FC236}">
                <a16:creationId xmlns:a16="http://schemas.microsoft.com/office/drawing/2014/main" id="{5F6D64B2-D5A2-4502-A8AF-B0854296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26" y="1459185"/>
            <a:ext cx="4929974" cy="27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4D649F-25B0-4142-971F-B05C98D40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58" t="27406" r="26880" b="17431"/>
          <a:stretch/>
        </p:blipFill>
        <p:spPr>
          <a:xfrm>
            <a:off x="6519168" y="2895444"/>
            <a:ext cx="4929974" cy="31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435007"/>
            <a:ext cx="7176224" cy="1126284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Реальный Робот</a:t>
            </a:r>
            <a:br>
              <a:rPr lang="ru-RU" sz="540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0C637-1FE8-4656-9373-546F08CD31D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81" y="1788719"/>
            <a:ext cx="3686945" cy="2490461"/>
          </a:xfrm>
          <a:prstGeom prst="rect">
            <a:avLst/>
          </a:prstGeom>
          <a:noFill/>
        </p:spPr>
      </p:pic>
      <p:pic>
        <p:nvPicPr>
          <p:cNvPr id="5" name="Рисунок 4" descr="C:\Users\ячсмитьбю.фывапролдж\Downloads\Screenshot_20200825-183927.jpg">
            <a:extLst>
              <a:ext uri="{FF2B5EF4-FFF2-40B4-BE49-F238E27FC236}">
                <a16:creationId xmlns:a16="http://schemas.microsoft.com/office/drawing/2014/main" id="{8882E534-557E-47A1-B55C-71042FB5C512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5" b="5285"/>
          <a:stretch/>
        </p:blipFill>
        <p:spPr bwMode="auto">
          <a:xfrm>
            <a:off x="5992427" y="1561291"/>
            <a:ext cx="2561458" cy="47042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2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DD41D-7293-46E6-AA3E-B701D1C18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59294"/>
            <a:ext cx="8915399" cy="3080551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528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366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дошкольное образовательное учреждение детский сад №29 «Искорка» комбинированного вида г.Улан-Удэ    XI Региональный этап Международной Ярмарки социально-педагогических инноваций   Тема выступления: Пиктомир - обучение азам программирование, детей дошкольного возраста.   2021г</vt:lpstr>
      <vt:lpstr>Актуальность проекта заключается в: -востребованности развития широкого кругозора старшего дошкольника, в том числе в естественнонаучном направлении; -отсутствии методического обеспечения формирования основ технического творчества, навыков начального программирования; -востребованности технической профессиональной ориентации  </vt:lpstr>
      <vt:lpstr>Новизна проекта заключается в исследовательское - технической направленности обучения, которое базируется на новых информационных технологиях, что способствует развитию информационной культуры и взаимодействию с миром технического творчества. Авторское воплощение замысла в несложные программы, управляющие виртуальным исполнителем, особенно важно для старших дошкольников, у которых наиболее выражена исследовательская (творческая) деятельность. Эволюция компьютеров и программного обеспечения привела к достаточной простоте их освоения для самых неподготовленных пользователей, в том числе младших школьников и даже дошкольников. </vt:lpstr>
      <vt:lpstr>Цель проекта – развитие творческих способностей детей, умения анализировать, сравнивать, сопоставлять, логического мышления, первоначальных умений и навыков решения логических и алгоритмических задач. </vt:lpstr>
      <vt:lpstr>  Задачи: -познакомить дошкольников с основными изучаемыми понятиями: информация, алгоритм, модель – и их свойствами; - формировать знания об алгоритмических конструкциях, логических значениях и операциях; знакомство с одним из языков программирования и основными алгоритмическими структурами; - научить их приемам организации, формализации и структурирования информации; - развивать познавательную активность старших дошкольников, через формирование основ алгоритмического и логического мышления, как умения решать задачи различного происхождения, требующих составления плана действий для достижения желаемого результата.   - формировать основы безопасности собственной жизнедеятельности и окружающего мира: формировать представление о правилах безопасного поведения при работе с электротехникой, организации игр; - воспитывать ценностное отношение к собственному труду, труду других людей и его результатам; - формировать навыки сотрудничества: работа в коллективе, в команде, малой группе (в паре). </vt:lpstr>
      <vt:lpstr>Знакомство с роботами</vt:lpstr>
      <vt:lpstr>Реальный Робот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Пиктомир - обучение азам программирование, детей дошкольного возраста.   </dc:title>
  <dc:creator>Вячеслав</dc:creator>
  <cp:lastModifiedBy>Людмила Загузина</cp:lastModifiedBy>
  <cp:revision>12</cp:revision>
  <dcterms:created xsi:type="dcterms:W3CDTF">2021-03-08T13:10:58Z</dcterms:created>
  <dcterms:modified xsi:type="dcterms:W3CDTF">2021-11-02T03:41:44Z</dcterms:modified>
</cp:coreProperties>
</file>