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1" r:id="rId5"/>
    <p:sldMasterId id="2147483724" r:id="rId6"/>
  </p:sldMasterIdLst>
  <p:sldIdLst>
    <p:sldId id="315" r:id="rId7"/>
    <p:sldId id="298" r:id="rId8"/>
    <p:sldId id="276" r:id="rId9"/>
    <p:sldId id="300" r:id="rId10"/>
    <p:sldId id="301" r:id="rId11"/>
    <p:sldId id="263" r:id="rId12"/>
    <p:sldId id="262" r:id="rId13"/>
    <p:sldId id="273" r:id="rId14"/>
    <p:sldId id="279" r:id="rId15"/>
    <p:sldId id="266" r:id="rId16"/>
    <p:sldId id="271" r:id="rId17"/>
    <p:sldId id="282" r:id="rId18"/>
    <p:sldId id="264" r:id="rId19"/>
    <p:sldId id="319" r:id="rId20"/>
    <p:sldId id="265" r:id="rId21"/>
    <p:sldId id="280" r:id="rId22"/>
    <p:sldId id="257" r:id="rId23"/>
    <p:sldId id="261" r:id="rId24"/>
    <p:sldId id="318" r:id="rId25"/>
    <p:sldId id="316" r:id="rId26"/>
    <p:sldId id="267" r:id="rId27"/>
    <p:sldId id="272" r:id="rId28"/>
    <p:sldId id="268" r:id="rId29"/>
    <p:sldId id="313" r:id="rId30"/>
    <p:sldId id="274" r:id="rId31"/>
    <p:sldId id="305" r:id="rId32"/>
    <p:sldId id="312" r:id="rId33"/>
    <p:sldId id="307" r:id="rId34"/>
    <p:sldId id="269" r:id="rId35"/>
    <p:sldId id="270" r:id="rId36"/>
    <p:sldId id="309" r:id="rId37"/>
    <p:sldId id="259" r:id="rId38"/>
    <p:sldId id="275" r:id="rId39"/>
    <p:sldId id="293" r:id="rId40"/>
    <p:sldId id="310" r:id="rId41"/>
    <p:sldId id="311" r:id="rId42"/>
    <p:sldId id="277" r:id="rId43"/>
    <p:sldId id="284" r:id="rId44"/>
    <p:sldId id="285" r:id="rId45"/>
    <p:sldId id="286" r:id="rId46"/>
    <p:sldId id="295" r:id="rId47"/>
    <p:sldId id="287" r:id="rId48"/>
    <p:sldId id="288" r:id="rId49"/>
    <p:sldId id="296" r:id="rId50"/>
    <p:sldId id="294" r:id="rId51"/>
    <p:sldId id="281" r:id="rId52"/>
    <p:sldId id="289" r:id="rId53"/>
    <p:sldId id="290" r:id="rId54"/>
    <p:sldId id="29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334851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852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853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34854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34855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34856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3485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3485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34859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C37FA453-9192-4A20-A2F9-46A60712F6A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34860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34861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83E76F3-EB47-46F5-B4FD-E5CB065D6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7FA453-9192-4A20-A2F9-46A60712F6A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E76F3-EB47-46F5-B4FD-E5CB065D6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7FA453-9192-4A20-A2F9-46A60712F6A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E76F3-EB47-46F5-B4FD-E5CB065D6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34201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2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2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2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2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2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2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2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2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2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2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3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3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3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3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3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3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3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3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203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203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2040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42041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42042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65B70AB-2D19-4940-8239-67F238CC0CED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42043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342044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F9A3494-8733-412B-8D5E-E051E85EBD8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3D8262-8822-4346-998F-4DB614903CE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34DBBB2-D86C-4CEC-B47C-C7A75BC75E27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C814BB-B124-4820-933B-22F1CA71C1F1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F2847EF-FF03-444C-A31B-D586AE272A02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60BC6D-833D-4426-BC12-6A02A3C6F785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A0FDB60-7C84-4082-8408-3B57F75408AF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34CF03-4B0D-46DF-A42E-F8FE579733A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158EFF0-0DC9-476E-96E8-3545206A12B2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A15290-AB28-407F-BB6A-C19E5F74822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9B896F-ED15-417F-BCDE-5CD2119AC028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1FDC62-F5CB-44E4-AE1E-9E9C32A9261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8B7E4F5-4AD1-4109-BA4D-F448E207173C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9004F1-AF4D-43D2-9082-2175ED94F05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2116462-2166-4765-834C-3EE440F0DD6A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7FA453-9192-4A20-A2F9-46A60712F6A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E76F3-EB47-46F5-B4FD-E5CB065D6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newsfla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51A170-8DD5-463E-87C6-82467211B2B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FFB49B3-5FE2-4C21-B0A9-81BFB65858D3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50C89A-3EC8-4006-BE6F-8F1641A5683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2B4962E-80EF-4E22-A990-04254685C9BB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3D7616-0977-4E86-927F-F1EA982A6EF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7C31A22-D0C8-4A1E-A9DC-4BC816524DC8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D21DCA2-3CB6-4CC8-BF0B-211D1A6D198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E7D1DED-3722-43E5-A623-FC97FB335900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096ECE3-AEB8-44B6-87CD-685E63C7F0E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DB6786F-0F7C-4CE5-8E3F-40C8E958874B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2066C61-48CF-44DC-9343-D21746BFFD2B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357383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5AB070A-A656-4A2F-B6F0-FDD57DB2AF1D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357385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7386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7387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357389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90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91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92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93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357395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7396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7397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5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357399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00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01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02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03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357404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57405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7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7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7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7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79" grpId="0"/>
      <p:bldP spid="357380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73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738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738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738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738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06A062-80C2-4D14-BDA6-C61A5D723279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061EB-3911-4F95-B027-47E7FAD8CB3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2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DC8E47-7FC4-4FF2-B826-C0A5B35F7B09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06CD8-69E5-4BA9-9937-02110ABB0E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2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BE3BAC-7840-421E-8F5D-BF8DAC4ACE84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BB7EA-D59B-41D2-8947-F40B0C17D5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2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A1C322-EAF2-40B2-8BBB-C3E5ED65D588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91D9-6715-4AD1-B07A-78334128D1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7FA453-9192-4A20-A2F9-46A60712F6A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E76F3-EB47-46F5-B4FD-E5CB065D6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newsfla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1B3C1C-F5EB-4282-9514-8DE0D5DED8E6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5891C-5210-4E76-BD22-A70CDD8344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2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D2716A-4378-479E-B29C-BF6A739C4691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DF050-4ACA-47A5-8072-BBE5E9D5D8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2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4FAB10-1406-4B77-BB6C-347D4CB6DF00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D85F3-6F17-442D-9BB9-CB570FA2F0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2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F24015-00CF-461D-98B3-625E782E640E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B0768-C8C6-431B-8BE8-1CD2B881E5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2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153494-8B45-4B3D-95E2-4E15529D757D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70B48-AD73-4601-B491-DE603E0629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2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370B30-2E03-4117-AD73-58727FE36A96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5875E-8FC8-4DB7-BBDB-2D52DF2CB2C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2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561927-D46A-492C-9BAD-1FDEE81B38DD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88403-B5EF-4272-A7F8-ABD6A937473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218F3-D899-46C7-BC25-B82DAA903BD2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EF524-5FB0-458D-9695-4DAFC53942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55D701-D23F-4AF6-B2A7-898DD9B069BC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C1C61-2F85-4B4A-B094-6D59B9A06A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B4872E-598A-4234-8B89-3BAC68B901E2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0091F-5EF5-4ADE-A84C-B1E32D5210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7FA453-9192-4A20-A2F9-46A60712F6A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E76F3-EB47-46F5-B4FD-E5CB065D6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newsfla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54CBB2-3B57-44B5-AA08-AFAE99C82A51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8FAEF-E7F1-4FFB-AAD3-44DF055FD3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16790-BAE6-42B6-B4CC-36BE86D423A8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A7BC8-A2B0-43DE-B8F2-A3178A4D24A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847185-D00D-46F7-BF00-3D0D9F682DB8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FF259-EE9C-450B-87DF-B513D8AA1C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F2E70B-9D6F-49FB-9425-728877477751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E530B-1A15-478C-9F9E-2A4534E47F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2F2656-AF80-48AA-93AA-F6BA77F4FD0B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C2B39-7434-448F-9431-CDC0DB55DE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8BE122-EDA9-4B10-B723-7015E298D2D1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6D559-DDF4-4F88-BA7C-07B97D09C3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95CE51-A392-4106-B018-F6355121F47F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7F17C-7543-46EE-A7E3-A6BF462E96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205C9BC-BC40-450A-A626-780D6C7A43C2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0DB7DC-9885-4B09-870B-89C3F12C18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471044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45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46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47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48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49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50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71051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052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053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054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055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056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471058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59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60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471062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63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64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" name="Group 25"/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471066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67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68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471070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71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72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47107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7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07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7107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07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07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08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08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08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08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71084" name="Rectangle 4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2ACD61D-95EF-4865-ACE9-F812D72552E4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71085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471086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17CFBE-3C13-4AA4-A19A-2B281E28593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7108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7108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957A69-9EC5-438E-A70D-5D16F1CE59B2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AF90E-6A2A-4B0F-9312-281D3DED75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7FA453-9192-4A20-A2F9-46A60712F6A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E76F3-EB47-46F5-B4FD-E5CB065D6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newsfla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D8A37C-EDEB-4E71-B0BB-0E74D114DD69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2CCD0-60D9-489E-B8C2-34C996E5C1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EF6475-BA89-4234-A6B9-234077EB71D7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89D5F-E1B9-4A26-B301-0D81A43F4D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27F472-E282-40F0-B5CA-B8061ADAA3E2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62C1D-F856-4E58-933B-86622AD392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5189F3-BB05-4F1A-8575-B836C92438BB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2C873-F745-4EF5-BC0C-78AE20539F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6DBE9E-A005-4ACA-82D7-18B7B7A778E9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D71F5-00AC-4102-B683-31E82521CE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3EA850-DE38-4D3D-863E-6C188FF5A341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66036-95B5-428E-BE6C-85F8FDACBC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D131D2-1FF3-4017-AAEC-F9D92EB7A5B7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9B5E1-4AAE-499C-9577-6F0C30D00C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624402-B7D8-49D6-9674-33AEBF748E38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3928E-F5DA-47DC-9613-55F1C5B498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AECFD-E1C1-48BC-BC87-3D6095DC4EA0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6DD1A-44CB-4ACB-AF5C-21E710E0A0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EABA852-E7DC-41DF-9F75-1090FE215C04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7542C38-764F-4CC6-B7AC-7AD9D13CE7C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7FA453-9192-4A20-A2F9-46A60712F6A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E76F3-EB47-46F5-B4FD-E5CB065D6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newsfla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82308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23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4823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9277B98-382A-4AA6-B8DB-BD75B476881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82311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B58B319A-0C7F-43EB-89FD-A9FC93166192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E84E62-2F48-4A18-AD5D-9AE94ABA1C3E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ABF7A-FD0F-48CF-B560-1A9310703D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5AA695-BF91-4EF8-9DBC-A2980C9F99CF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A6F70-F0B1-41FE-8346-D1C663C7A6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65E549-34CE-4163-A225-FA4BA84940A2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FDA3A-46DC-4E1F-8DE0-C23AB00FE4D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54D2B2-B55F-4090-B2C5-355637C0E2ED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A80FC-C756-42C3-A27D-3094053FF1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EBA437-63FB-4F09-9FE2-BA251E743994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32184-7C05-4630-A755-F08D89C15D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10F77E-B8F8-4C12-BEF9-4FFEB40EC48F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4992B-2736-4B9A-95DD-1501C92CC2C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3BF05C-E5C0-4F49-BC1E-4BEA8734BDDF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60BCB-9D98-4350-AD20-D97DC832393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705E6A-C83F-4F9D-AF09-CC2810512DCD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D5DFB-E4AF-40F6-9457-0A22634BB97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FEB56B-68C0-4B89-9C9A-95ACC55C93DC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62E47-61B2-4B41-80FD-3177FA806E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7FA453-9192-4A20-A2F9-46A60712F6A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E76F3-EB47-46F5-B4FD-E5CB065D6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newsflash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A6C47-81A0-401A-AC2B-0934B12E44A6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5F4FD-48D8-4C7C-B6C1-AA3DF03B6D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552CB9B-20D8-40B6-9206-DE19C1535D64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EB853E-D679-4767-8651-78EAF8C7DA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A2213C-6CB0-4B37-810A-6BA04C0E4618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5D66E7F-37A1-4559-81E1-483E114674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BBE1130-40AB-4C71-B390-C469C3AAE666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C12C57-A03A-4550-BDBA-E2B7285FDD5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7FA453-9192-4A20-A2F9-46A60712F6A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E76F3-EB47-46F5-B4FD-E5CB065D6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7FA453-9192-4A20-A2F9-46A60712F6A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E76F3-EB47-46F5-B4FD-E5CB065D6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333827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828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829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3830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33831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33832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33833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33834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338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C37FA453-9192-4A20-A2F9-46A60712F6A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338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3338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83E76F3-EB47-46F5-B4FD-E5CB065D61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3838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33839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0">
    <p:newsflash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34099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099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099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099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099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1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1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1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1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1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101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1016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41017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4101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341019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47969EDA-F922-4D2C-BE2F-FD476F5ABE7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341020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7194F994-4625-44F0-B528-275C082B66EC}" type="datetime1">
              <a:rPr lang="ru-RU" smtClean="0"/>
              <a:pPr/>
              <a:t>19.10.2016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63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635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8202A5F0-EDE8-47A0-9F70-639E3F53809B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563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3563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A9D6C8A-8107-4C6C-B3B0-DA91A4EF09DB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35636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636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35636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636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636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636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636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636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636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637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637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3563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3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3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56377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378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379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356381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382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383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384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385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386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387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388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35639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639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8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356394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356396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397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398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399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400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401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402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403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35640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6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6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6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6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6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6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6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6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6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6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6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6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6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6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6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6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6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6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6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6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6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5" grpId="0"/>
      <p:bldP spid="356356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63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635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63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635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63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635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63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635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63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635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63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21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DE1A2E68-7523-4F93-8908-3FAC969F56B1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21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421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32554D4-6412-4D1C-8F47-07CE96699AA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1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1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1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89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18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2189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218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18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18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2189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218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18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18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2189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218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18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18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2189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218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18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18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2189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218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18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470019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7002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002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002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7002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7002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002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002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002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003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7003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7003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7003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6" name="Group 19"/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70036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0037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0038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7004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004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004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70044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0045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0046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70047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70048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049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050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051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052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053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054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055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056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057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058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059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0060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70061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7006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70063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370A5759-45AF-4B2B-84EC-396A2F23823B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70064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47006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CBB7F26D-2666-4F02-91D2-3DC1325001B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ransition spd="slow">
    <p:zoom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1067F438-2B7E-401F-AAA0-8916F8EAB306}" type="datetime1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81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r>
              <a:rPr lang="ru-RU"/>
              <a:t>Выполнила Мусина Е.А.</a:t>
            </a:r>
          </a:p>
        </p:txBody>
      </p:sp>
      <p:sp>
        <p:nvSpPr>
          <p:cNvPr id="481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2326E139-E2A2-4E59-942D-1A873FE2686B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transition spd="slow">
    <p:zoom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seleniana.narod.ru/baikal/baik5_1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5825" y="190500"/>
            <a:ext cx="4448175" cy="66675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219846"/>
          </a:xfrm>
        </p:spPr>
        <p:txBody>
          <a:bodyPr/>
          <a:lstStyle/>
          <a:p>
            <a:endParaRPr lang="ru-RU" sz="28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Декоративно-прикладное искусство бурят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57200" y="2924944"/>
            <a:ext cx="3008313" cy="3201219"/>
          </a:xfrm>
        </p:spPr>
        <p:txBody>
          <a:bodyPr/>
          <a:lstStyle/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pPr algn="r"/>
            <a:r>
              <a:rPr lang="ru-RU" sz="2000" dirty="0" smtClean="0"/>
              <a:t>Подготовила ст.воспитатель </a:t>
            </a:r>
            <a:r>
              <a:rPr lang="ru-RU" sz="2000" dirty="0" err="1" smtClean="0"/>
              <a:t>Загузина</a:t>
            </a:r>
            <a:r>
              <a:rPr lang="ru-RU" sz="2000" dirty="0" smtClean="0"/>
              <a:t> Л.В.</a:t>
            </a:r>
          </a:p>
          <a:p>
            <a:endParaRPr lang="ru-RU" dirty="0"/>
          </a:p>
        </p:txBody>
      </p:sp>
      <p:pic>
        <p:nvPicPr>
          <p:cNvPr id="9" name="Picture 2" descr="http://images.myshared.ru/9/901340/slide_1.jpg"/>
          <p:cNvPicPr>
            <a:picLocks noChangeAspect="1" noChangeArrowheads="1"/>
          </p:cNvPicPr>
          <p:nvPr/>
        </p:nvPicPr>
        <p:blipFill>
          <a:blip r:embed="rId3" cstate="print"/>
          <a:srcRect l="24800" t="43700" r="20863" b="4851"/>
          <a:stretch>
            <a:fillRect/>
          </a:stretch>
        </p:blipFill>
        <p:spPr bwMode="auto">
          <a:xfrm>
            <a:off x="395536" y="2780928"/>
            <a:ext cx="4968552" cy="35283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arigus-tv.ru/upload/iblock/c5c/1VH6HGejR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096000" cy="40671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8h.ru/images/travels/1342590172_burya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762500" cy="4733925"/>
          </a:xfrm>
          <a:prstGeom prst="rect">
            <a:avLst/>
          </a:prstGeom>
          <a:noFill/>
        </p:spPr>
      </p:pic>
      <p:pic>
        <p:nvPicPr>
          <p:cNvPr id="37890" name="Picture 2" descr="http://andresh.ru/images/sav/buryat/burya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775" y="761999"/>
            <a:ext cx="4848225" cy="6096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visitburyatia.ru/news/cult12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arigus-tv.ru/upload/iblock/aea/zE48gGcUQ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6096000" cy="40671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>Художественная обработка металла</a:t>
            </a:r>
            <a:endParaRPr lang="ru-RU" dirty="0"/>
          </a:p>
        </p:txBody>
      </p:sp>
    </p:spTree>
  </p:cSld>
  <p:clrMapOvr>
    <a:masterClrMapping/>
  </p:clrMapOvr>
  <p:transition spd="slow" advTm="0"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rkipedia.ru/sites/default/files/images/%D0%91%D1%83%D1%80%D1%8F%D1%82%D1%8B/38.jpg"/>
          <p:cNvPicPr/>
          <p:nvPr/>
        </p:nvPicPr>
        <p:blipFill>
          <a:blip r:embed="rId2" cstate="print"/>
          <a:srcRect l="1354" t="4310" r="1354" b="1650"/>
          <a:stretch>
            <a:fillRect/>
          </a:stretch>
        </p:blipFill>
        <p:spPr bwMode="auto">
          <a:xfrm>
            <a:off x="1331640" y="188640"/>
            <a:ext cx="648072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arigus-tv.ru/upload/iblock/68d/tNK0Bod-A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096000" cy="40671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forum-eurasica.ru/uploads/1250227003/gallery_1725_25_81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5715000" cy="4286250"/>
          </a:xfrm>
          <a:prstGeom prst="rect">
            <a:avLst/>
          </a:prstGeom>
          <a:noFill/>
        </p:spPr>
      </p:pic>
      <p:pic>
        <p:nvPicPr>
          <p:cNvPr id="3" name="Picture 2" descr="https://im1-tub-ru.yandex.net/i?id=bcfa49b074bf0e762c119ad83071dba8&amp;n=33&amp;h=215&amp;w=3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149080"/>
            <a:ext cx="3086100" cy="20478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newbur.ru/system/assets/8403/main/77fb8c57146485cab362457eaa62b6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4724400" cy="352425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egov-buryatia.ru/uploads/pics/%D0%BF%D0%BE%D0%B4%D1%81%D1%82%D0%B0%D0%BA%D0%B0%D0%BD%D0%BD%D0%B8%D0%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76672"/>
            <a:ext cx="3857625" cy="48291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IMG03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388" y="333375"/>
            <a:ext cx="4389437" cy="6126163"/>
          </a:xfrm>
          <a:prstGeom prst="rect">
            <a:avLst/>
          </a:prstGeom>
          <a:noFill/>
          <a:ln/>
        </p:spPr>
      </p:pic>
      <p:pic>
        <p:nvPicPr>
          <p:cNvPr id="5" name="Picture 13" descr="CIMG02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14825" y="333375"/>
            <a:ext cx="4638675" cy="6119813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 spd="slow" advTm="0">
    <p:newsfla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dirty="0" smtClean="0">
                <a:solidFill>
                  <a:srgbClr val="FF0000"/>
                </a:solidFill>
              </a:rPr>
              <a:t>Резьба по дереву —является одним из видов художественной обработки дерева 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http://irkipedia.ru/sites/default/files/images/%D0%91%D1%83%D1%80%D1%8F%D1%82%D1%8B/35.jpg"/>
          <p:cNvPicPr/>
          <p:nvPr/>
        </p:nvPicPr>
        <p:blipFill>
          <a:blip r:embed="rId2" cstate="print"/>
          <a:srcRect l="15625" t="9397" r="14063"/>
          <a:stretch>
            <a:fillRect/>
          </a:stretch>
        </p:blipFill>
        <p:spPr bwMode="auto">
          <a:xfrm>
            <a:off x="323528" y="1772816"/>
            <a:ext cx="4536504" cy="485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rusarch.ru/rabinovich4.files/image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276600" cy="46863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g.2r.ru/geo_objects/thumbs/570x380/2013/08/21100a57eced7ebc6cb407436cbad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7182000" cy="478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58825" y="244475"/>
            <a:ext cx="8385175" cy="1431925"/>
          </a:xfrm>
        </p:spPr>
        <p:txBody>
          <a:bodyPr/>
          <a:lstStyle/>
          <a:p>
            <a:endParaRPr lang="ru-RU" sz="3200" dirty="0"/>
          </a:p>
        </p:txBody>
      </p:sp>
    </p:spTree>
  </p:cSld>
  <p:clrMapOvr>
    <a:masterClrMapping/>
  </p:clrMapOvr>
  <p:transition spd="slow" advTm="0">
    <p:newsfla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nesiditsa.ru/wp-content/uploads/2013/09/image0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visitburyatia.ru/news/museum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4867275" cy="68008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hurde.ru/images/mebel/mebel_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7020000" cy="468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old.minkultrb.ru/uploads/RTEmagicC_satar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8461766" cy="3024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egov-buryatia.ru/uploads/pics/%D0%B2%D0%BE%D0%B8%D0%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620000" cy="52482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yakjon.narod.ru/logo.jpg"/>
          <p:cNvPicPr>
            <a:picLocks noChangeAspect="1" noChangeArrowheads="1"/>
          </p:cNvPicPr>
          <p:nvPr/>
        </p:nvPicPr>
        <p:blipFill>
          <a:blip r:embed="rId2" cstate="print"/>
          <a:srcRect l="8872" t="4968" r="13700"/>
          <a:stretch>
            <a:fillRect/>
          </a:stretch>
        </p:blipFill>
        <p:spPr bwMode="auto">
          <a:xfrm>
            <a:off x="971600" y="332656"/>
            <a:ext cx="6912768" cy="63633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visitburyatia.ru/news/museu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53525" cy="51435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ratanews.ru/i/editor_upload/images/pamyatn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640960" cy="597666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>Резьба по </a:t>
            </a:r>
            <a:r>
              <a:rPr lang="ru-RU" b="0" dirty="0" err="1" smtClean="0"/>
              <a:t>камню,металлу,кости</a:t>
            </a:r>
            <a:endParaRPr lang="ru-RU" dirty="0"/>
          </a:p>
        </p:txBody>
      </p:sp>
    </p:spTree>
  </p:cSld>
  <p:clrMapOvr>
    <a:masterClrMapping/>
  </p:clrMapOvr>
  <p:transition spd="slow" advTm="0"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zhambalov.ru/images/img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000"/>
            <a:ext cx="4728780" cy="6804000"/>
          </a:xfrm>
          <a:prstGeom prst="rect">
            <a:avLst/>
          </a:prstGeom>
          <a:noFill/>
        </p:spPr>
      </p:pic>
      <p:pic>
        <p:nvPicPr>
          <p:cNvPr id="34820" name="Picture 4" descr="http://www.zhambalov.ru/images/img014.jpg"/>
          <p:cNvPicPr>
            <a:picLocks noChangeAspect="1" noChangeArrowheads="1"/>
          </p:cNvPicPr>
          <p:nvPr/>
        </p:nvPicPr>
        <p:blipFill>
          <a:blip r:embed="rId3" cstate="print"/>
          <a:srcRect l="10667" t="15479" r="12001" b="15896"/>
          <a:stretch>
            <a:fillRect/>
          </a:stretch>
        </p:blipFill>
        <p:spPr bwMode="auto">
          <a:xfrm>
            <a:off x="4788024" y="620688"/>
            <a:ext cx="4176464" cy="52292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>Ювелирное искусство</a:t>
            </a:r>
            <a:endParaRPr lang="ru-RU" dirty="0"/>
          </a:p>
        </p:txBody>
      </p:sp>
    </p:spTree>
  </p:cSld>
  <p:clrMapOvr>
    <a:masterClrMapping/>
  </p:clrMapOvr>
  <p:transition spd="slow" advTm="0">
    <p:newsfla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minkultrb.ru/upload/iblock/014/01482d05e22d59a45614a44cbae3de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42" y="0"/>
            <a:ext cx="4348953" cy="676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visitburyatia.ru/news/museum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2656"/>
            <a:ext cx="5057775" cy="6096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ress-unity.com/sites/default/files/field/image/72386084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664372" cy="442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asiarussia.ru/upload/iblock/10a/10a8a07fcf792e220aa456c8fddb2a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344000" cy="489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newbur.ru/system/assets/3833/main/4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6997599" cy="52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ussian-gift.com/file/katalog-produktsii/1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350" y="2286000"/>
            <a:ext cx="5200650" cy="4572000"/>
          </a:xfrm>
          <a:prstGeom prst="rect">
            <a:avLst/>
          </a:prstGeom>
          <a:noFill/>
        </p:spPr>
      </p:pic>
      <p:pic>
        <p:nvPicPr>
          <p:cNvPr id="1030" name="Picture 6" descr="https://i01.fotocdn.net/s18/148/public_pin_m/439/2516563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kraeved-gatchina.de/attachments/Image/1_41.jpg?template=gener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568953" cy="44862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altan-gar.ru/wp-content/uploads/2010/06/ob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525102" cy="5292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mg-fotki.yandex.ru/get/6402/116046982.1a/0_8e748_4bb37dc1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548680"/>
            <a:ext cx="7620000" cy="526732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>Художественная обработка кожи </a:t>
            </a:r>
            <a:endParaRPr lang="ru-RU" dirty="0"/>
          </a:p>
        </p:txBody>
      </p:sp>
    </p:spTree>
  </p:cSld>
  <p:clrMapOvr>
    <a:masterClrMapping/>
  </p:clrMapOvr>
  <p:transition spd="slow" advTm="0">
    <p:newsfla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bitrix.infpol.ru/upload/medialibrary/a22/DSC_0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26000"/>
            <a:ext cx="4458283" cy="6732000"/>
          </a:xfrm>
          <a:prstGeom prst="rect">
            <a:avLst/>
          </a:prstGeom>
          <a:noFill/>
        </p:spPr>
      </p:pic>
      <p:pic>
        <p:nvPicPr>
          <p:cNvPr id="43012" name="Picture 4" descr="http://nature.baikal.ru/phs/norm/30/30074.jpg"/>
          <p:cNvPicPr>
            <a:picLocks noChangeAspect="1" noChangeArrowheads="1"/>
          </p:cNvPicPr>
          <p:nvPr/>
        </p:nvPicPr>
        <p:blipFill>
          <a:blip r:embed="rId3" cstate="print"/>
          <a:srcRect l="21256" t="10080" r="17320" b="9281"/>
          <a:stretch>
            <a:fillRect/>
          </a:stretch>
        </p:blipFill>
        <p:spPr bwMode="auto">
          <a:xfrm>
            <a:off x="0" y="188640"/>
            <a:ext cx="4680520" cy="46085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static1.repo.aif.ru/1/c3/424522/c/53034dcef544d4e7b9d1bcf6f8e186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6096000" cy="4048125"/>
          </a:xfrm>
          <a:prstGeom prst="rect">
            <a:avLst/>
          </a:prstGeom>
          <a:noFill/>
        </p:spPr>
      </p:pic>
      <p:pic>
        <p:nvPicPr>
          <p:cNvPr id="3" name="Picture 6" descr="7-19b"/>
          <p:cNvPicPr>
            <a:picLocks noChangeAspect="1" noChangeArrowheads="1"/>
          </p:cNvPicPr>
          <p:nvPr/>
        </p:nvPicPr>
        <p:blipFill>
          <a:blip r:embed="rId3" cstate="print"/>
          <a:srcRect l="17768" t="15583" r="6658" b="13179"/>
          <a:stretch>
            <a:fillRect/>
          </a:stretch>
        </p:blipFill>
        <p:spPr>
          <a:xfrm>
            <a:off x="5471592" y="2852936"/>
            <a:ext cx="3672408" cy="3744416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 spd="slow" advTm="0">
    <p:newsfla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artyx.ru/books/item/f00/s00/z0000037/pic/000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4048125" cy="4943476"/>
          </a:xfrm>
          <a:prstGeom prst="rect">
            <a:avLst/>
          </a:prstGeom>
          <a:noFill/>
        </p:spPr>
      </p:pic>
      <p:pic>
        <p:nvPicPr>
          <p:cNvPr id="44036" name="Picture 4" descr="http://www.newbur.ru/system/assets/14289/main/40c05d3f0626fd40bf2e1798a5eb034e-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852936"/>
            <a:ext cx="4724400" cy="352425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dekor-koja.narod.ru/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72500" cy="607695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static.baza.farpost.ru/v/1301497716697_bullet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53100" cy="4314826"/>
          </a:xfrm>
          <a:prstGeom prst="rect">
            <a:avLst/>
          </a:prstGeom>
          <a:noFill/>
        </p:spPr>
      </p:pic>
      <p:pic>
        <p:nvPicPr>
          <p:cNvPr id="49156" name="Picture 4" descr="http://www.ocnt.isu.ru/vystavka/Kostum/pict/sapo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204864"/>
            <a:ext cx="4105275" cy="40957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zhigzhit.com/wp-content/uploads/2013/04/MG_1447-1280.jpg"/>
          <p:cNvPicPr>
            <a:picLocks noChangeAspect="1" noChangeArrowheads="1"/>
          </p:cNvPicPr>
          <p:nvPr/>
        </p:nvPicPr>
        <p:blipFill>
          <a:blip r:embed="rId2" cstate="print"/>
          <a:srcRect l="4062" t="10142"/>
          <a:stretch>
            <a:fillRect/>
          </a:stretch>
        </p:blipFill>
        <p:spPr bwMode="auto">
          <a:xfrm>
            <a:off x="467544" y="0"/>
            <a:ext cx="510252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zodolls.narod.ru/images/cap2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4572000" cy="5029201"/>
          </a:xfrm>
          <a:prstGeom prst="rect">
            <a:avLst/>
          </a:prstGeom>
          <a:noFill/>
        </p:spPr>
      </p:pic>
      <p:pic>
        <p:nvPicPr>
          <p:cNvPr id="3" name="Picture 6" descr="http://www.doskaurala.ru/orimg/66347-2.JPG"/>
          <p:cNvPicPr>
            <a:picLocks noChangeAspect="1" noChangeArrowheads="1"/>
          </p:cNvPicPr>
          <p:nvPr/>
        </p:nvPicPr>
        <p:blipFill>
          <a:blip r:embed="rId3" cstate="print"/>
          <a:srcRect l="30450" t="8710" r="28292" b="3987"/>
          <a:stretch>
            <a:fillRect/>
          </a:stretch>
        </p:blipFill>
        <p:spPr bwMode="auto">
          <a:xfrm>
            <a:off x="4788024" y="548680"/>
            <a:ext cx="4032448" cy="5688632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>Художественная обработка </a:t>
            </a:r>
            <a:r>
              <a:rPr lang="ru-RU" b="0" dirty="0" err="1" smtClean="0"/>
              <a:t>кожи,меха,войлока</a:t>
            </a:r>
            <a:endParaRPr lang="ru-RU" dirty="0"/>
          </a:p>
        </p:txBody>
      </p:sp>
    </p:spTree>
  </p:cSld>
  <p:clrMapOvr>
    <a:masterClrMapping/>
  </p:clrMapOvr>
  <p:transition spd="slow" advTm="0">
    <p:newsfla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kharkov-online.com/files/images/objava/27616/17696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315075" cy="37909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infpol.ru/upload/iblock/5f0/5f0545a2827c964a6fbfe8af9ab38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260000" cy="435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asiarussia.ru/upload/iblock/883/883ff0ccef8a53332291c1b89b442a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o-aginskoe.ru/sites/default/files/1%D1%81%D1%83%D0%B2%D0%B5%D0%BD%D0%B8%D1%80%D1%8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000"/>
            <a:ext cx="8736000" cy="6552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80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0"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130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22225"/>
            <a:ext cx="9144000" cy="6880225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 spd="slow" advTm="0"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tuva.asia/uploads/posts/2013-02/1360775489_adk_rkay8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5753100" cy="3362326"/>
          </a:xfrm>
          <a:prstGeom prst="rect">
            <a:avLst/>
          </a:prstGeom>
          <a:noFill/>
        </p:spPr>
      </p:pic>
      <p:pic>
        <p:nvPicPr>
          <p:cNvPr id="3" name="Picture 2" descr="http://static.akipress.org/127/.storage/news/images/4f2dbb73d2a31acfaa3996ec361f5d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3286125"/>
            <a:ext cx="4762500" cy="357187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err="1" smtClean="0"/>
              <a:t>Ковроделие</a:t>
            </a:r>
            <a:r>
              <a:rPr lang="ru-RU" b="0" dirty="0" smtClean="0"/>
              <a:t> – производство ковров.</a:t>
            </a:r>
            <a:endParaRPr lang="ru-RU" dirty="0"/>
          </a:p>
        </p:txBody>
      </p:sp>
    </p:spTree>
  </p:cSld>
  <p:clrMapOvr>
    <a:masterClrMapping/>
  </p:clrMapOvr>
  <p:transition spd="slow" advTm="0"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ekaraganda.kz/foto/14900d85010764c9b4716e39d18276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83999" cy="658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farm9.static.flickr.com/8510/8579069775_a6f5254857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09897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zen-designer.ru/images/collections/original/ch-ornament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572500" cy="64103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newsflash/>
  </p:transition>
</p:sld>
</file>

<file path=ppt/theme/theme1.xml><?xml version="1.0" encoding="utf-8"?>
<a:theme xmlns:a="http://schemas.openxmlformats.org/drawingml/2006/main" name="Тема1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Занавес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223</TotalTime>
  <Words>43</Words>
  <Application>Microsoft Office PowerPoint</Application>
  <PresentationFormat>Экран (4:3)</PresentationFormat>
  <Paragraphs>16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Тема1</vt:lpstr>
      <vt:lpstr>Занавес</vt:lpstr>
      <vt:lpstr>Пастель</vt:lpstr>
      <vt:lpstr>1_Оформление по умолчанию</vt:lpstr>
      <vt:lpstr>Шары</vt:lpstr>
      <vt:lpstr>Океан</vt:lpstr>
      <vt:lpstr>Слайд 1</vt:lpstr>
      <vt:lpstr>Слайд 2</vt:lpstr>
      <vt:lpstr>Ювелирное искусство</vt:lpstr>
      <vt:lpstr>Слайд 4</vt:lpstr>
      <vt:lpstr>Слайд 5</vt:lpstr>
      <vt:lpstr>Ковроделие – производство ковров.</vt:lpstr>
      <vt:lpstr>Слайд 7</vt:lpstr>
      <vt:lpstr>Слайд 8</vt:lpstr>
      <vt:lpstr>Слайд 9</vt:lpstr>
      <vt:lpstr>Слайд 10</vt:lpstr>
      <vt:lpstr>Слайд 11</vt:lpstr>
      <vt:lpstr>Слайд 12</vt:lpstr>
      <vt:lpstr>Художественная обработка металла</vt:lpstr>
      <vt:lpstr>Слайд 14</vt:lpstr>
      <vt:lpstr>Слайд 15</vt:lpstr>
      <vt:lpstr>Слайд 16</vt:lpstr>
      <vt:lpstr>Слайд 17</vt:lpstr>
      <vt:lpstr>Слайд 18</vt:lpstr>
      <vt:lpstr>Слайд 19</vt:lpstr>
      <vt:lpstr>Резьба по дереву —является одним из видов художественной обработки дерева .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Резьба по камню,металлу,кости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Художественная обработка кожи </vt:lpstr>
      <vt:lpstr>Слайд 39</vt:lpstr>
      <vt:lpstr>Слайд 40</vt:lpstr>
      <vt:lpstr>Слайд 41</vt:lpstr>
      <vt:lpstr>Слайд 42</vt:lpstr>
      <vt:lpstr>Слайд 43</vt:lpstr>
      <vt:lpstr>Художественная обработка кожи,меха,войлока</vt:lpstr>
      <vt:lpstr>Слайд 45</vt:lpstr>
      <vt:lpstr>Слайд 46</vt:lpstr>
      <vt:lpstr>Слайд 47</vt:lpstr>
      <vt:lpstr>Слайд 48</vt:lpstr>
      <vt:lpstr>Слайд 49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Люда</dc:creator>
  <cp:lastModifiedBy>Люда</cp:lastModifiedBy>
  <cp:revision>23</cp:revision>
  <dcterms:created xsi:type="dcterms:W3CDTF">2016-10-18T11:21:05Z</dcterms:created>
  <dcterms:modified xsi:type="dcterms:W3CDTF">2016-10-19T03:54:49Z</dcterms:modified>
</cp:coreProperties>
</file>