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19" r:id="rId2"/>
    <p:sldMasterId id="2147483833" r:id="rId3"/>
    <p:sldMasterId id="2147483845" r:id="rId4"/>
    <p:sldMasterId id="2147483858" r:id="rId5"/>
    <p:sldMasterId id="2147483871" r:id="rId6"/>
  </p:sldMasterIdLst>
  <p:notesMasterIdLst>
    <p:notesMasterId r:id="rId19"/>
  </p:notesMasterIdLst>
  <p:sldIdLst>
    <p:sldId id="262" r:id="rId7"/>
    <p:sldId id="269" r:id="rId8"/>
    <p:sldId id="265" r:id="rId9"/>
    <p:sldId id="263" r:id="rId10"/>
    <p:sldId id="273" r:id="rId11"/>
    <p:sldId id="274" r:id="rId12"/>
    <p:sldId id="275" r:id="rId13"/>
    <p:sldId id="276" r:id="rId14"/>
    <p:sldId id="277" r:id="rId15"/>
    <p:sldId id="261" r:id="rId16"/>
    <p:sldId id="278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0F3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4" autoAdjust="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B715B-4C45-4080-BD42-3273A9D41F0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A1605-936C-403E-884D-4C02150237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600" dirty="0" smtClean="0"/>
            <a:t>Вдох</a:t>
          </a:r>
          <a:endParaRPr lang="ru-RU" sz="3600" dirty="0"/>
        </a:p>
      </dgm:t>
    </dgm:pt>
    <dgm:pt modelId="{7589851A-BCAC-4B85-88E1-A30068F1B7FA}" type="parTrans" cxnId="{B9EA026D-D9B0-4683-8D2D-31415D4638CB}">
      <dgm:prSet/>
      <dgm:spPr/>
      <dgm:t>
        <a:bodyPr/>
        <a:lstStyle/>
        <a:p>
          <a:endParaRPr lang="ru-RU"/>
        </a:p>
      </dgm:t>
    </dgm:pt>
    <dgm:pt modelId="{3BA09305-3CA9-4467-9E42-0479ADDD5CB6}" type="sibTrans" cxnId="{B9EA026D-D9B0-4683-8D2D-31415D4638CB}">
      <dgm:prSet/>
      <dgm:spPr/>
      <dgm:t>
        <a:bodyPr/>
        <a:lstStyle/>
        <a:p>
          <a:endParaRPr lang="ru-RU"/>
        </a:p>
      </dgm:t>
    </dgm:pt>
    <dgm:pt modelId="{11433220-7AE9-4EA1-B1A2-FB1498545036}">
      <dgm:prSet phldrT="[Текст]"/>
      <dgm:spPr/>
      <dgm:t>
        <a:bodyPr/>
        <a:lstStyle/>
        <a:p>
          <a:r>
            <a:rPr lang="ru-RU" dirty="0" smtClean="0"/>
            <a:t>Медленное напряжение мышц</a:t>
          </a:r>
          <a:endParaRPr lang="ru-RU" dirty="0"/>
        </a:p>
      </dgm:t>
    </dgm:pt>
    <dgm:pt modelId="{F83DF457-5B8B-4F49-BED1-70E3D57D96C5}" type="parTrans" cxnId="{56FABAC4-407D-4ED0-9DCE-59AD49A94920}">
      <dgm:prSet/>
      <dgm:spPr/>
      <dgm:t>
        <a:bodyPr/>
        <a:lstStyle/>
        <a:p>
          <a:endParaRPr lang="ru-RU"/>
        </a:p>
      </dgm:t>
    </dgm:pt>
    <dgm:pt modelId="{31BA2AB5-F72C-40CA-BD49-AFD82B6FD790}" type="sibTrans" cxnId="{56FABAC4-407D-4ED0-9DCE-59AD49A94920}">
      <dgm:prSet/>
      <dgm:spPr/>
      <dgm:t>
        <a:bodyPr/>
        <a:lstStyle/>
        <a:p>
          <a:endParaRPr lang="ru-RU"/>
        </a:p>
      </dgm:t>
    </dgm:pt>
    <dgm:pt modelId="{05234023-9540-4710-9DE7-3C5F4F47F4E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/>
            <a:t>Небольшая задержка дыхания</a:t>
          </a:r>
          <a:endParaRPr lang="ru-RU" sz="3200" dirty="0"/>
        </a:p>
      </dgm:t>
    </dgm:pt>
    <dgm:pt modelId="{E1F7424B-CA83-4068-A8F7-0DC2DD482786}" type="parTrans" cxnId="{9372AC70-9434-4CC6-816E-646457A5C16D}">
      <dgm:prSet/>
      <dgm:spPr/>
      <dgm:t>
        <a:bodyPr/>
        <a:lstStyle/>
        <a:p>
          <a:endParaRPr lang="ru-RU"/>
        </a:p>
      </dgm:t>
    </dgm:pt>
    <dgm:pt modelId="{52C91552-0CD1-4083-ADE5-8CEE289A9B16}" type="sibTrans" cxnId="{9372AC70-9434-4CC6-816E-646457A5C16D}">
      <dgm:prSet/>
      <dgm:spPr/>
      <dgm:t>
        <a:bodyPr/>
        <a:lstStyle/>
        <a:p>
          <a:endParaRPr lang="ru-RU"/>
        </a:p>
      </dgm:t>
    </dgm:pt>
    <dgm:pt modelId="{120AE8C9-C0F4-4C25-9A62-DB9433653CD2}">
      <dgm:prSet phldrT="[Текст]"/>
      <dgm:spPr/>
      <dgm:t>
        <a:bodyPr/>
        <a:lstStyle/>
        <a:p>
          <a:r>
            <a:rPr lang="ru-RU" dirty="0" smtClean="0"/>
            <a:t>Максимальный уровень напряжения</a:t>
          </a:r>
          <a:endParaRPr lang="ru-RU" dirty="0"/>
        </a:p>
      </dgm:t>
    </dgm:pt>
    <dgm:pt modelId="{C6CB9F3A-48AA-4425-8A08-F181A7B4D074}" type="parTrans" cxnId="{BFB66F1E-21BE-4905-B880-CB15D6903C2B}">
      <dgm:prSet/>
      <dgm:spPr/>
      <dgm:t>
        <a:bodyPr/>
        <a:lstStyle/>
        <a:p>
          <a:endParaRPr lang="ru-RU"/>
        </a:p>
      </dgm:t>
    </dgm:pt>
    <dgm:pt modelId="{55E285AE-13FC-454A-89A0-A7B887520E01}" type="sibTrans" cxnId="{BFB66F1E-21BE-4905-B880-CB15D6903C2B}">
      <dgm:prSet/>
      <dgm:spPr/>
      <dgm:t>
        <a:bodyPr/>
        <a:lstStyle/>
        <a:p>
          <a:endParaRPr lang="ru-RU"/>
        </a:p>
      </dgm:t>
    </dgm:pt>
    <dgm:pt modelId="{AF612B33-7F84-42AF-8523-444825EDCEE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/>
            <a:t>Выдох</a:t>
          </a:r>
          <a:endParaRPr lang="ru-RU" sz="3200" dirty="0"/>
        </a:p>
      </dgm:t>
    </dgm:pt>
    <dgm:pt modelId="{35592D60-348E-4B38-AC84-71713AA43051}" type="parTrans" cxnId="{E4FA288A-08E5-4B59-83E6-347807CC495C}">
      <dgm:prSet/>
      <dgm:spPr/>
      <dgm:t>
        <a:bodyPr/>
        <a:lstStyle/>
        <a:p>
          <a:endParaRPr lang="ru-RU"/>
        </a:p>
      </dgm:t>
    </dgm:pt>
    <dgm:pt modelId="{473C3831-0F78-47AF-BD23-0C73A103FADB}" type="sibTrans" cxnId="{E4FA288A-08E5-4B59-83E6-347807CC495C}">
      <dgm:prSet/>
      <dgm:spPr/>
      <dgm:t>
        <a:bodyPr/>
        <a:lstStyle/>
        <a:p>
          <a:endParaRPr lang="ru-RU"/>
        </a:p>
      </dgm:t>
    </dgm:pt>
    <dgm:pt modelId="{ED3192AB-406B-42A7-B042-5F8FBAE7F62F}">
      <dgm:prSet phldrT="[Текст]"/>
      <dgm:spPr/>
      <dgm:t>
        <a:bodyPr/>
        <a:lstStyle/>
        <a:p>
          <a:r>
            <a:rPr lang="ru-RU" dirty="0" smtClean="0"/>
            <a:t>Расслабление мышц или группы мышц</a:t>
          </a:r>
          <a:endParaRPr lang="ru-RU" dirty="0"/>
        </a:p>
      </dgm:t>
    </dgm:pt>
    <dgm:pt modelId="{16521E30-0AA0-48B1-B414-831D7D57DCB9}" type="parTrans" cxnId="{D51F7EF6-0E40-44D6-9C97-1E0C2ECE8A01}">
      <dgm:prSet/>
      <dgm:spPr/>
      <dgm:t>
        <a:bodyPr/>
        <a:lstStyle/>
        <a:p>
          <a:endParaRPr lang="ru-RU"/>
        </a:p>
      </dgm:t>
    </dgm:pt>
    <dgm:pt modelId="{D7A48BB9-B436-494A-809B-6C438A0CD57F}" type="sibTrans" cxnId="{D51F7EF6-0E40-44D6-9C97-1E0C2ECE8A01}">
      <dgm:prSet/>
      <dgm:spPr/>
      <dgm:t>
        <a:bodyPr/>
        <a:lstStyle/>
        <a:p>
          <a:endParaRPr lang="ru-RU"/>
        </a:p>
      </dgm:t>
    </dgm:pt>
    <dgm:pt modelId="{4DB37A73-5CD9-42A0-91AF-9780D31DFAC1}" type="pres">
      <dgm:prSet presAssocID="{815B715B-4C45-4080-BD42-3273A9D41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891E5A-F619-4F9D-AF32-15C5D8572F90}" type="pres">
      <dgm:prSet presAssocID="{AF612B33-7F84-42AF-8523-444825EDCEEA}" presName="boxAndChildren" presStyleCnt="0"/>
      <dgm:spPr/>
    </dgm:pt>
    <dgm:pt modelId="{1E47A0FE-0CDC-4E13-9F51-824983417C36}" type="pres">
      <dgm:prSet presAssocID="{AF612B33-7F84-42AF-8523-444825EDCEEA}" presName="parentTextBox" presStyleLbl="node1" presStyleIdx="0" presStyleCnt="3"/>
      <dgm:spPr/>
      <dgm:t>
        <a:bodyPr/>
        <a:lstStyle/>
        <a:p>
          <a:endParaRPr lang="ru-RU"/>
        </a:p>
      </dgm:t>
    </dgm:pt>
    <dgm:pt modelId="{A3AC24F7-FDA2-4658-8A40-19E806363C53}" type="pres">
      <dgm:prSet presAssocID="{AF612B33-7F84-42AF-8523-444825EDCEEA}" presName="entireBox" presStyleLbl="node1" presStyleIdx="0" presStyleCnt="3" custLinFactNeighborX="-749" custLinFactNeighborY="1086"/>
      <dgm:spPr/>
      <dgm:t>
        <a:bodyPr/>
        <a:lstStyle/>
        <a:p>
          <a:endParaRPr lang="ru-RU"/>
        </a:p>
      </dgm:t>
    </dgm:pt>
    <dgm:pt modelId="{79A8019F-4DE5-4DC5-B9A6-D7D388D7B1FF}" type="pres">
      <dgm:prSet presAssocID="{AF612B33-7F84-42AF-8523-444825EDCEEA}" presName="descendantBox" presStyleCnt="0"/>
      <dgm:spPr/>
    </dgm:pt>
    <dgm:pt modelId="{6DF8408A-7823-4845-A1B4-CAB474DEB1C2}" type="pres">
      <dgm:prSet presAssocID="{ED3192AB-406B-42A7-B042-5F8FBAE7F62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B0695-3F1F-4A14-B6DF-636EC75349C8}" type="pres">
      <dgm:prSet presAssocID="{52C91552-0CD1-4083-ADE5-8CEE289A9B16}" presName="sp" presStyleCnt="0"/>
      <dgm:spPr/>
    </dgm:pt>
    <dgm:pt modelId="{08EE273D-6279-44DD-B03E-82088DFCAF0F}" type="pres">
      <dgm:prSet presAssocID="{05234023-9540-4710-9DE7-3C5F4F47F4EC}" presName="arrowAndChildren" presStyleCnt="0"/>
      <dgm:spPr/>
    </dgm:pt>
    <dgm:pt modelId="{F0EBAEA5-52CC-46E8-BD48-0D5866CDA025}" type="pres">
      <dgm:prSet presAssocID="{05234023-9540-4710-9DE7-3C5F4F47F4E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6EA44C38-7F55-4A7A-B611-E3BDBEF57C03}" type="pres">
      <dgm:prSet presAssocID="{05234023-9540-4710-9DE7-3C5F4F47F4EC}" presName="arrow" presStyleLbl="node1" presStyleIdx="1" presStyleCnt="3"/>
      <dgm:spPr/>
      <dgm:t>
        <a:bodyPr/>
        <a:lstStyle/>
        <a:p>
          <a:endParaRPr lang="ru-RU"/>
        </a:p>
      </dgm:t>
    </dgm:pt>
    <dgm:pt modelId="{DAC33CC8-2AB8-475B-A3A5-A7B53FF676C3}" type="pres">
      <dgm:prSet presAssocID="{05234023-9540-4710-9DE7-3C5F4F47F4EC}" presName="descendantArrow" presStyleCnt="0"/>
      <dgm:spPr/>
    </dgm:pt>
    <dgm:pt modelId="{FD2EE3A3-6792-4CCB-A07F-1F036E8F5EE1}" type="pres">
      <dgm:prSet presAssocID="{120AE8C9-C0F4-4C25-9A62-DB9433653CD2}" presName="childTextArrow" presStyleLbl="fgAccFollowNode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DDBF6-0F35-48D5-87B7-ECEE71DCADF1}" type="pres">
      <dgm:prSet presAssocID="{3BA09305-3CA9-4467-9E42-0479ADDD5CB6}" presName="sp" presStyleCnt="0"/>
      <dgm:spPr/>
    </dgm:pt>
    <dgm:pt modelId="{0EDDF57B-C0B3-44CE-9AB0-AB5E9EEABC56}" type="pres">
      <dgm:prSet presAssocID="{230A1605-936C-403E-884D-4C02150237C1}" presName="arrowAndChildren" presStyleCnt="0"/>
      <dgm:spPr/>
    </dgm:pt>
    <dgm:pt modelId="{9A34A54B-390B-4CA3-8E0C-BF06C56AD7A7}" type="pres">
      <dgm:prSet presAssocID="{230A1605-936C-403E-884D-4C02150237C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9AA0571-8378-48F5-90C1-B48FCB7CE47D}" type="pres">
      <dgm:prSet presAssocID="{230A1605-936C-403E-884D-4C02150237C1}" presName="arrow" presStyleLbl="node1" presStyleIdx="2" presStyleCnt="3"/>
      <dgm:spPr/>
      <dgm:t>
        <a:bodyPr/>
        <a:lstStyle/>
        <a:p>
          <a:endParaRPr lang="ru-RU"/>
        </a:p>
      </dgm:t>
    </dgm:pt>
    <dgm:pt modelId="{D25BF19B-3AA0-429C-AE69-2F2D5782A8AC}" type="pres">
      <dgm:prSet presAssocID="{230A1605-936C-403E-884D-4C02150237C1}" presName="descendantArrow" presStyleCnt="0"/>
      <dgm:spPr/>
    </dgm:pt>
    <dgm:pt modelId="{77066518-DD2B-4834-AC3F-59496ED72CA2}" type="pres">
      <dgm:prSet presAssocID="{11433220-7AE9-4EA1-B1A2-FB1498545036}" presName="childTextArrow" presStyleLbl="fgAccFollowNode1" presStyleIdx="2" presStyleCnt="3" custScaleX="30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4D892F-A70E-442A-8ACA-2D85B419EB34}" type="presOf" srcId="{230A1605-936C-403E-884D-4C02150237C1}" destId="{9A34A54B-390B-4CA3-8E0C-BF06C56AD7A7}" srcOrd="0" destOrd="0" presId="urn:microsoft.com/office/officeart/2005/8/layout/process4"/>
    <dgm:cxn modelId="{B9EA026D-D9B0-4683-8D2D-31415D4638CB}" srcId="{815B715B-4C45-4080-BD42-3273A9D41F0C}" destId="{230A1605-936C-403E-884D-4C02150237C1}" srcOrd="0" destOrd="0" parTransId="{7589851A-BCAC-4B85-88E1-A30068F1B7FA}" sibTransId="{3BA09305-3CA9-4467-9E42-0479ADDD5CB6}"/>
    <dgm:cxn modelId="{9372AC70-9434-4CC6-816E-646457A5C16D}" srcId="{815B715B-4C45-4080-BD42-3273A9D41F0C}" destId="{05234023-9540-4710-9DE7-3C5F4F47F4EC}" srcOrd="1" destOrd="0" parTransId="{E1F7424B-CA83-4068-A8F7-0DC2DD482786}" sibTransId="{52C91552-0CD1-4083-ADE5-8CEE289A9B16}"/>
    <dgm:cxn modelId="{BFB66F1E-21BE-4905-B880-CB15D6903C2B}" srcId="{05234023-9540-4710-9DE7-3C5F4F47F4EC}" destId="{120AE8C9-C0F4-4C25-9A62-DB9433653CD2}" srcOrd="0" destOrd="0" parTransId="{C6CB9F3A-48AA-4425-8A08-F181A7B4D074}" sibTransId="{55E285AE-13FC-454A-89A0-A7B887520E01}"/>
    <dgm:cxn modelId="{9180A74B-112D-47B3-A068-B2AB4DB0D081}" type="presOf" srcId="{05234023-9540-4710-9DE7-3C5F4F47F4EC}" destId="{F0EBAEA5-52CC-46E8-BD48-0D5866CDA025}" srcOrd="0" destOrd="0" presId="urn:microsoft.com/office/officeart/2005/8/layout/process4"/>
    <dgm:cxn modelId="{D51F7EF6-0E40-44D6-9C97-1E0C2ECE8A01}" srcId="{AF612B33-7F84-42AF-8523-444825EDCEEA}" destId="{ED3192AB-406B-42A7-B042-5F8FBAE7F62F}" srcOrd="0" destOrd="0" parTransId="{16521E30-0AA0-48B1-B414-831D7D57DCB9}" sibTransId="{D7A48BB9-B436-494A-809B-6C438A0CD57F}"/>
    <dgm:cxn modelId="{56FABAC4-407D-4ED0-9DCE-59AD49A94920}" srcId="{230A1605-936C-403E-884D-4C02150237C1}" destId="{11433220-7AE9-4EA1-B1A2-FB1498545036}" srcOrd="0" destOrd="0" parTransId="{F83DF457-5B8B-4F49-BED1-70E3D57D96C5}" sibTransId="{31BA2AB5-F72C-40CA-BD49-AFD82B6FD790}"/>
    <dgm:cxn modelId="{EC7222FB-1EA1-4747-B255-252C8968A367}" type="presOf" srcId="{AF612B33-7F84-42AF-8523-444825EDCEEA}" destId="{A3AC24F7-FDA2-4658-8A40-19E806363C53}" srcOrd="1" destOrd="0" presId="urn:microsoft.com/office/officeart/2005/8/layout/process4"/>
    <dgm:cxn modelId="{DF02DC01-D6D6-49AB-A75A-D1E78EF170CA}" type="presOf" srcId="{120AE8C9-C0F4-4C25-9A62-DB9433653CD2}" destId="{FD2EE3A3-6792-4CCB-A07F-1F036E8F5EE1}" srcOrd="0" destOrd="0" presId="urn:microsoft.com/office/officeart/2005/8/layout/process4"/>
    <dgm:cxn modelId="{F17BB8C2-E48D-4943-B8A8-A37C37CA10EB}" type="presOf" srcId="{ED3192AB-406B-42A7-B042-5F8FBAE7F62F}" destId="{6DF8408A-7823-4845-A1B4-CAB474DEB1C2}" srcOrd="0" destOrd="0" presId="urn:microsoft.com/office/officeart/2005/8/layout/process4"/>
    <dgm:cxn modelId="{245ED326-8F6C-4ADF-815A-8605F4B576B4}" type="presOf" srcId="{05234023-9540-4710-9DE7-3C5F4F47F4EC}" destId="{6EA44C38-7F55-4A7A-B611-E3BDBEF57C03}" srcOrd="1" destOrd="0" presId="urn:microsoft.com/office/officeart/2005/8/layout/process4"/>
    <dgm:cxn modelId="{366357F6-81A2-42C3-95C3-01D036C0B3D8}" type="presOf" srcId="{11433220-7AE9-4EA1-B1A2-FB1498545036}" destId="{77066518-DD2B-4834-AC3F-59496ED72CA2}" srcOrd="0" destOrd="0" presId="urn:microsoft.com/office/officeart/2005/8/layout/process4"/>
    <dgm:cxn modelId="{E4FA288A-08E5-4B59-83E6-347807CC495C}" srcId="{815B715B-4C45-4080-BD42-3273A9D41F0C}" destId="{AF612B33-7F84-42AF-8523-444825EDCEEA}" srcOrd="2" destOrd="0" parTransId="{35592D60-348E-4B38-AC84-71713AA43051}" sibTransId="{473C3831-0F78-47AF-BD23-0C73A103FADB}"/>
    <dgm:cxn modelId="{19951E63-E0B9-44C9-8C8E-09EEEA09C69E}" type="presOf" srcId="{815B715B-4C45-4080-BD42-3273A9D41F0C}" destId="{4DB37A73-5CD9-42A0-91AF-9780D31DFAC1}" srcOrd="0" destOrd="0" presId="urn:microsoft.com/office/officeart/2005/8/layout/process4"/>
    <dgm:cxn modelId="{ED5990D8-41C9-408C-8FA5-781EAE8980B9}" type="presOf" srcId="{230A1605-936C-403E-884D-4C02150237C1}" destId="{69AA0571-8378-48F5-90C1-B48FCB7CE47D}" srcOrd="1" destOrd="0" presId="urn:microsoft.com/office/officeart/2005/8/layout/process4"/>
    <dgm:cxn modelId="{88AC2CBE-34D0-491F-870F-9F23B045E8C5}" type="presOf" srcId="{AF612B33-7F84-42AF-8523-444825EDCEEA}" destId="{1E47A0FE-0CDC-4E13-9F51-824983417C36}" srcOrd="0" destOrd="0" presId="urn:microsoft.com/office/officeart/2005/8/layout/process4"/>
    <dgm:cxn modelId="{B6B9017E-37D5-45AB-8F08-9D9E414C19AF}" type="presParOf" srcId="{4DB37A73-5CD9-42A0-91AF-9780D31DFAC1}" destId="{AF891E5A-F619-4F9D-AF32-15C5D8572F90}" srcOrd="0" destOrd="0" presId="urn:microsoft.com/office/officeart/2005/8/layout/process4"/>
    <dgm:cxn modelId="{07DA2F7F-DD18-45A3-B26C-11F36E2F739C}" type="presParOf" srcId="{AF891E5A-F619-4F9D-AF32-15C5D8572F90}" destId="{1E47A0FE-0CDC-4E13-9F51-824983417C36}" srcOrd="0" destOrd="0" presId="urn:microsoft.com/office/officeart/2005/8/layout/process4"/>
    <dgm:cxn modelId="{4C58BF4B-787F-4773-AF92-24CCF0AC5DB4}" type="presParOf" srcId="{AF891E5A-F619-4F9D-AF32-15C5D8572F90}" destId="{A3AC24F7-FDA2-4658-8A40-19E806363C53}" srcOrd="1" destOrd="0" presId="urn:microsoft.com/office/officeart/2005/8/layout/process4"/>
    <dgm:cxn modelId="{B8448871-DA34-4759-8F70-B125C7443D3D}" type="presParOf" srcId="{AF891E5A-F619-4F9D-AF32-15C5D8572F90}" destId="{79A8019F-4DE5-4DC5-B9A6-D7D388D7B1FF}" srcOrd="2" destOrd="0" presId="urn:microsoft.com/office/officeart/2005/8/layout/process4"/>
    <dgm:cxn modelId="{980ACE0A-446A-4984-8298-6FE17D1723E1}" type="presParOf" srcId="{79A8019F-4DE5-4DC5-B9A6-D7D388D7B1FF}" destId="{6DF8408A-7823-4845-A1B4-CAB474DEB1C2}" srcOrd="0" destOrd="0" presId="urn:microsoft.com/office/officeart/2005/8/layout/process4"/>
    <dgm:cxn modelId="{B194B040-E489-44DD-9807-09C680809F51}" type="presParOf" srcId="{4DB37A73-5CD9-42A0-91AF-9780D31DFAC1}" destId="{BC6B0695-3F1F-4A14-B6DF-636EC75349C8}" srcOrd="1" destOrd="0" presId="urn:microsoft.com/office/officeart/2005/8/layout/process4"/>
    <dgm:cxn modelId="{AB306F42-08BE-4F24-8F03-1A94D08D280F}" type="presParOf" srcId="{4DB37A73-5CD9-42A0-91AF-9780D31DFAC1}" destId="{08EE273D-6279-44DD-B03E-82088DFCAF0F}" srcOrd="2" destOrd="0" presId="urn:microsoft.com/office/officeart/2005/8/layout/process4"/>
    <dgm:cxn modelId="{AF5C4CFE-170D-445C-B15A-E32ED78C7AD7}" type="presParOf" srcId="{08EE273D-6279-44DD-B03E-82088DFCAF0F}" destId="{F0EBAEA5-52CC-46E8-BD48-0D5866CDA025}" srcOrd="0" destOrd="0" presId="urn:microsoft.com/office/officeart/2005/8/layout/process4"/>
    <dgm:cxn modelId="{B568645F-20BF-4401-A67E-77BDC5C73AA2}" type="presParOf" srcId="{08EE273D-6279-44DD-B03E-82088DFCAF0F}" destId="{6EA44C38-7F55-4A7A-B611-E3BDBEF57C03}" srcOrd="1" destOrd="0" presId="urn:microsoft.com/office/officeart/2005/8/layout/process4"/>
    <dgm:cxn modelId="{D50E1776-2C5B-4AB1-BBD4-840932F30B9A}" type="presParOf" srcId="{08EE273D-6279-44DD-B03E-82088DFCAF0F}" destId="{DAC33CC8-2AB8-475B-A3A5-A7B53FF676C3}" srcOrd="2" destOrd="0" presId="urn:microsoft.com/office/officeart/2005/8/layout/process4"/>
    <dgm:cxn modelId="{C6492EAD-6DF5-4CCA-8D15-824776BB978F}" type="presParOf" srcId="{DAC33CC8-2AB8-475B-A3A5-A7B53FF676C3}" destId="{FD2EE3A3-6792-4CCB-A07F-1F036E8F5EE1}" srcOrd="0" destOrd="0" presId="urn:microsoft.com/office/officeart/2005/8/layout/process4"/>
    <dgm:cxn modelId="{04694AA1-244B-4831-982D-F51EF071401C}" type="presParOf" srcId="{4DB37A73-5CD9-42A0-91AF-9780D31DFAC1}" destId="{3EADDBF6-0F35-48D5-87B7-ECEE71DCADF1}" srcOrd="3" destOrd="0" presId="urn:microsoft.com/office/officeart/2005/8/layout/process4"/>
    <dgm:cxn modelId="{9BC51D60-E0E0-4C36-8791-B15F83B477E6}" type="presParOf" srcId="{4DB37A73-5CD9-42A0-91AF-9780D31DFAC1}" destId="{0EDDF57B-C0B3-44CE-9AB0-AB5E9EEABC56}" srcOrd="4" destOrd="0" presId="urn:microsoft.com/office/officeart/2005/8/layout/process4"/>
    <dgm:cxn modelId="{BF2BA205-B4B2-4AE1-902B-7C0678D3E2EC}" type="presParOf" srcId="{0EDDF57B-C0B3-44CE-9AB0-AB5E9EEABC56}" destId="{9A34A54B-390B-4CA3-8E0C-BF06C56AD7A7}" srcOrd="0" destOrd="0" presId="urn:microsoft.com/office/officeart/2005/8/layout/process4"/>
    <dgm:cxn modelId="{B736A164-203E-4FCB-B2FB-F3FA2F1E34FF}" type="presParOf" srcId="{0EDDF57B-C0B3-44CE-9AB0-AB5E9EEABC56}" destId="{69AA0571-8378-48F5-90C1-B48FCB7CE47D}" srcOrd="1" destOrd="0" presId="urn:microsoft.com/office/officeart/2005/8/layout/process4"/>
    <dgm:cxn modelId="{A942E46F-1112-4CC5-A59D-C2BAA5AD0B0F}" type="presParOf" srcId="{0EDDF57B-C0B3-44CE-9AB0-AB5E9EEABC56}" destId="{D25BF19B-3AA0-429C-AE69-2F2D5782A8AC}" srcOrd="2" destOrd="0" presId="urn:microsoft.com/office/officeart/2005/8/layout/process4"/>
    <dgm:cxn modelId="{6F13D214-8D61-4E68-96DC-CA429B618E2F}" type="presParOf" srcId="{D25BF19B-3AA0-429C-AE69-2F2D5782A8AC}" destId="{77066518-DD2B-4834-AC3F-59496ED72C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AC24F7-FDA2-4658-8A40-19E806363C53}">
      <dsp:nvSpPr>
        <dsp:cNvPr id="0" name=""/>
        <dsp:cNvSpPr/>
      </dsp:nvSpPr>
      <dsp:spPr>
        <a:xfrm>
          <a:off x="0" y="3155528"/>
          <a:ext cx="8007350" cy="103547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Выдох</a:t>
          </a:r>
          <a:endParaRPr lang="ru-RU" sz="3200" kern="1200" dirty="0"/>
        </a:p>
      </dsp:txBody>
      <dsp:txXfrm>
        <a:off x="0" y="3155528"/>
        <a:ext cx="8007350" cy="559154"/>
      </dsp:txXfrm>
    </dsp:sp>
    <dsp:sp modelId="{6DF8408A-7823-4845-A1B4-CAB474DEB1C2}">
      <dsp:nvSpPr>
        <dsp:cNvPr id="0" name=""/>
        <dsp:cNvSpPr/>
      </dsp:nvSpPr>
      <dsp:spPr>
        <a:xfrm>
          <a:off x="0" y="3693232"/>
          <a:ext cx="8007350" cy="476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Расслабление мышц или группы мышц</a:t>
          </a:r>
          <a:endParaRPr lang="ru-RU" sz="3000" kern="1200" dirty="0"/>
        </a:p>
      </dsp:txBody>
      <dsp:txXfrm>
        <a:off x="0" y="3693232"/>
        <a:ext cx="8007350" cy="476316"/>
      </dsp:txXfrm>
    </dsp:sp>
    <dsp:sp modelId="{6EA44C38-7F55-4A7A-B611-E3BDBEF57C03}">
      <dsp:nvSpPr>
        <dsp:cNvPr id="0" name=""/>
        <dsp:cNvSpPr/>
      </dsp:nvSpPr>
      <dsp:spPr>
        <a:xfrm rot="10800000">
          <a:off x="0" y="1577764"/>
          <a:ext cx="8007350" cy="1592555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Небольшая задержка дыхания</a:t>
          </a:r>
          <a:endParaRPr lang="ru-RU" sz="3200" kern="1200" dirty="0"/>
        </a:p>
      </dsp:txBody>
      <dsp:txXfrm>
        <a:off x="0" y="1577764"/>
        <a:ext cx="8007350" cy="558986"/>
      </dsp:txXfrm>
    </dsp:sp>
    <dsp:sp modelId="{FD2EE3A3-6792-4CCB-A07F-1F036E8F5EE1}">
      <dsp:nvSpPr>
        <dsp:cNvPr id="0" name=""/>
        <dsp:cNvSpPr/>
      </dsp:nvSpPr>
      <dsp:spPr>
        <a:xfrm>
          <a:off x="977" y="2136751"/>
          <a:ext cx="8005395" cy="476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Максимальный уровень напряжения</a:t>
          </a:r>
          <a:endParaRPr lang="ru-RU" sz="3000" kern="1200" dirty="0"/>
        </a:p>
      </dsp:txBody>
      <dsp:txXfrm>
        <a:off x="977" y="2136751"/>
        <a:ext cx="8005395" cy="476174"/>
      </dsp:txXfrm>
    </dsp:sp>
    <dsp:sp modelId="{69AA0571-8378-48F5-90C1-B48FCB7CE47D}">
      <dsp:nvSpPr>
        <dsp:cNvPr id="0" name=""/>
        <dsp:cNvSpPr/>
      </dsp:nvSpPr>
      <dsp:spPr>
        <a:xfrm rot="10800000">
          <a:off x="0" y="740"/>
          <a:ext cx="8007350" cy="1592555"/>
        </a:xfrm>
        <a:prstGeom prst="upArrowCallou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Вдох</a:t>
          </a:r>
          <a:endParaRPr lang="ru-RU" sz="3600" kern="1200" dirty="0"/>
        </a:p>
      </dsp:txBody>
      <dsp:txXfrm>
        <a:off x="0" y="740"/>
        <a:ext cx="8007350" cy="558986"/>
      </dsp:txXfrm>
    </dsp:sp>
    <dsp:sp modelId="{77066518-DD2B-4834-AC3F-59496ED72CA2}">
      <dsp:nvSpPr>
        <dsp:cNvPr id="0" name=""/>
        <dsp:cNvSpPr/>
      </dsp:nvSpPr>
      <dsp:spPr>
        <a:xfrm>
          <a:off x="4433" y="559727"/>
          <a:ext cx="7998483" cy="4761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Медленное напряжение мышц</a:t>
          </a:r>
          <a:endParaRPr lang="ru-RU" sz="3000" kern="1200" dirty="0"/>
        </a:p>
      </dsp:txBody>
      <dsp:txXfrm>
        <a:off x="4433" y="559727"/>
        <a:ext cx="7998483" cy="47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CD1B3-16A4-4066-8835-FCA54365DB28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B306-2A3B-4F79-9060-F0EBCD17F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36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3485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85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485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485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485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485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48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485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3485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48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486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A42F-70E1-44EC-9C48-ECFFA56F62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22D3-D604-4F6D-B370-BF79F7B80F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5486-0920-445C-8697-EE02F2717E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201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2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203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203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20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20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42042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5B70AB-2D19-4940-8239-67F238CC0CED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42043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342044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9A3494-8733-412B-8D5E-E051E85EB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3D8262-8822-4346-998F-4DB614903C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34DBBB2-D86C-4CEC-B47C-C7A75BC75E27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C814BB-B124-4820-933B-22F1CA71C1F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F2847EF-FF03-444C-A31B-D586AE272A02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60BC6D-833D-4426-BC12-6A02A3C6F7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A0FDB60-7C84-4082-8408-3B57F75408AF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34CF03-4B0D-46DF-A42E-F8FE579733A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158EFF0-0DC9-476E-96E8-3545206A12B2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A15290-AB28-407F-BB6A-C19E5F74822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09B896F-ED15-417F-BCDE-5CD2119AC028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1FDC62-F5CB-44E4-AE1E-9E9C32A9261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8B7E4F5-4AD1-4109-BA4D-F448E207173C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004F1-AF4D-43D2-9082-2175ED94F05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116462-2166-4765-834C-3EE440F0DD6A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D517-83F3-4FD3-A117-6CE8D75280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51A170-8DD5-463E-87C6-82467211B2B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FFB49B3-5FE2-4C21-B0A9-81BFB65858D3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50C89A-3EC8-4006-BE6F-8F1641A5683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B4962E-80EF-4E22-A990-04254685C9BB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3D7616-0977-4E86-927F-F1EA982A6EF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7C31A22-D0C8-4A1E-A9DC-4BC816524DC8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21DCA2-3CB6-4CC8-BF0B-211D1A6D198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7D1DED-3722-43E5-A623-FC97FB335900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96ECE3-AEB8-44B6-87CD-685E63C7F0E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DB6786F-0F7C-4CE5-8E3F-40C8E958874B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066C61-48CF-44DC-9343-D21746BFFD2B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35738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AB070A-A656-4A2F-B6F0-FDD57DB2AF1D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357385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7386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7387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357389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390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391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392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393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357395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7396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7397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357399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400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401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402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7403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57404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7405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/>
      <p:bldP spid="357380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73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73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73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738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73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6A062-80C2-4D14-BDA6-C61A5D723279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61EB-3911-4F95-B027-47E7FAD8CB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DC8E47-7FC4-4FF2-B826-C0A5B35F7B09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06CD8-69E5-4BA9-9937-02110ABB0E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BE3BAC-7840-421E-8F5D-BF8DAC4ACE84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BB7EA-D59B-41D2-8947-F40B0C17D5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A1C322-EAF2-40B2-8BBB-C3E5ED65D588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691D9-6715-4AD1-B07A-78334128D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4639-7C69-4517-B473-B15C036DF1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B3C1C-F5EB-4282-9514-8DE0D5DED8E6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5891C-5210-4E76-BD22-A70CDD834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2716A-4378-479E-B29C-BF6A739C4691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F050-4ACA-47A5-8072-BBE5E9D5D8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FAB10-1406-4B77-BB6C-347D4CB6DF00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D85F3-6F17-442D-9BB9-CB570FA2F0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24015-00CF-461D-98B3-625E782E640E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B0768-C8C6-431B-8BE8-1CD2B881E5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153494-8B45-4B3D-95E2-4E15529D757D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70B48-AD73-4601-B491-DE603E0629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70B30-2E03-4117-AD73-58727FE36A96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5875E-8FC8-4DB7-BBDB-2D52DF2CB2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61927-D46A-492C-9BAD-1FDEE81B38DD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88403-B5EF-4272-A7F8-ABD6A93747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2218F3-D899-46C7-BC25-B82DAA903BD2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EF524-5FB0-458D-9695-4DAFC5394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5D701-D23F-4AF6-B2A7-898DD9B069BC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C1C61-2F85-4B4A-B094-6D59B9A06A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4872E-598A-4234-8B89-3BAC68B901E2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0091F-5EF5-4ADE-A84C-B1E32D5210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AC9E-34A6-4F92-B302-18494DC99D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54CBB2-3B57-44B5-AA08-AFAE99C82A51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8FAEF-E7F1-4FFB-AAD3-44DF055FD3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916790-BAE6-42B6-B4CC-36BE86D423A8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A7BC8-A2B0-43DE-B8F2-A3178A4D2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47185-D00D-46F7-BF00-3D0D9F682DB8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FF259-EE9C-450B-87DF-B513D8AA1C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2E70B-9D6F-49FB-9425-728877477751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E530B-1A15-478C-9F9E-2A4534E47F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2F2656-AF80-48AA-93AA-F6BA77F4FD0B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C2B39-7434-448F-9431-CDC0DB55DE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BE122-EDA9-4B10-B723-7015E298D2D1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6D559-DDF4-4F88-BA7C-07B97D09C3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5CE51-A392-4106-B018-F6355121F47F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7F17C-7543-46EE-A7E3-A6BF462E9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05C9BC-BC40-450A-A626-780D6C7A43C2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0DB7DC-9885-4B09-870B-89C3F12C18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heck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71044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45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46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47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48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49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50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051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52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53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54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55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56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71058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59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60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71062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63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64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71066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67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68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71070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71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72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7107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7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7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07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7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7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084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ACD61D-95EF-4865-ACE9-F812D72552E4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7108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7108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17CFBE-3C13-4AA4-A19A-2B281E28593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710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0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957A69-9EC5-438E-A70D-5D16F1CE59B2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AF90E-6A2A-4B0F-9312-281D3DED75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9E89-B4EF-4937-AEE3-862A5643C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8A37C-EDEB-4E71-B0BB-0E74D114DD69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2CCD0-60D9-489E-B8C2-34C996E5C1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EF6475-BA89-4234-A6B9-234077EB71D7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9D5F-E1B9-4A26-B301-0D81A43F4D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F472-E282-40F0-B5CA-B8061ADAA3E2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2C1D-F856-4E58-933B-86622AD392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5189F3-BB05-4F1A-8575-B836C92438BB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2C873-F745-4EF5-BC0C-78AE20539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6DBE9E-A005-4ACA-82D7-18B7B7A778E9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D71F5-00AC-4102-B683-31E82521CE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3EA850-DE38-4D3D-863E-6C188FF5A341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66036-95B5-428E-BE6C-85F8FDACBC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131D2-1FF3-4017-AAEC-F9D92EB7A5B7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9B5E1-4AAE-499C-9577-6F0C30D00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24402-B7D8-49D6-9674-33AEBF748E38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3928E-F5DA-47DC-9613-55F1C5B49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AAECFD-E1C1-48BC-BC87-3D6095DC4EA0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6DD1A-44CB-4ACB-AF5C-21E710E0A0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EABA852-E7DC-41DF-9F75-1090FE215C04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542C38-764F-4CC6-B7AC-7AD9D13CE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D133-1E2C-43CD-8EF1-D01027A41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8230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23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823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9277B98-382A-4AA6-B8DB-BD75B476881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8231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58B319A-0C7F-43EB-89FD-A9FC93166192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4E62-2F48-4A18-AD5D-9AE94ABA1C3E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ABF7A-FD0F-48CF-B560-1A9310703D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AA695-BF91-4EF8-9DBC-A2980C9F99CF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A6F70-F0B1-41FE-8346-D1C663C7A6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5E549-34CE-4163-A225-FA4BA84940A2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FDA3A-46DC-4E1F-8DE0-C23AB00FE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4D2B2-B55F-4090-B2C5-355637C0E2ED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A80FC-C756-42C3-A27D-3094053FF1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BA437-63FB-4F09-9FE2-BA251E743994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32184-7C05-4630-A755-F08D89C15D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0F77E-B8F8-4C12-BEF9-4FFEB40EC48F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4992B-2736-4B9A-95DD-1501C92CC2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3BF05C-E5C0-4F49-BC1E-4BEA8734BDDF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60BCB-9D98-4350-AD20-D97DC83239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705E6A-C83F-4F9D-AF09-CC2810512DCD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D5DFB-E4AF-40F6-9457-0A22634BB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EB56B-68C0-4B89-9C9A-95ACC55C93DC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62E47-61B2-4B41-80FD-3177FA806E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0196-0F30-4033-B4A5-C8299A814E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A6C47-81A0-401A-AC2B-0934B12E44A6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5F4FD-48D8-4C7C-B6C1-AA3DF03B6D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52CB9B-20D8-40B6-9206-DE19C1535D64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EB853E-D679-4767-8651-78EAF8C7DA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A2213C-6CB0-4B37-810A-6BA04C0E4618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D66E7F-37A1-4559-81E1-483E114674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BE1130-40AB-4C71-B390-C469C3AAE666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C12C57-A03A-4550-BDBA-E2B7285FDD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94DB-DCEB-4F01-8F23-BED33A1025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A97E-C736-45D3-8F2C-5F752C5A55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3382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82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82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383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383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383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383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3383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38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38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38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C2128E9-41DD-4550-BB6F-54D472C8B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3383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383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 advTm="0">
    <p:newsflash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09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9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9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9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09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101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10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10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10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10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3410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7969EDA-F922-4D2C-BE2F-FD476F5ABE7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410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194F994-4625-44F0-B528-275C082B66EC}" type="datetime1">
              <a:rPr lang="ru-RU" smtClean="0"/>
              <a:pPr/>
              <a:t>30.11.2018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8202A5F0-EDE8-47A0-9F70-639E3F53809B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563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3563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A9D6C8A-8107-4C6C-B3B0-DA91A4EF09D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563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63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563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563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63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3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63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563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563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63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563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563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3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4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4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4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64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564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/>
      <p:bldP spid="356356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63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635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63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635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63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635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63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635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63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6356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635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E1A2E68-7523-4F93-8908-3FAC969F56B1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21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21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32554D4-6412-4D1C-8F47-07CE96699A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1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1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1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1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1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2189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21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7001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7002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2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2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002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7002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2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2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2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3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7003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003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003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70036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37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3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7004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4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4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7004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4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004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004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7004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4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5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006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00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006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006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370A5759-45AF-4B2B-84EC-396A2F23823B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7006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700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BB7F26D-2666-4F02-91D2-3DC1325001B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 spd="slow"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067F438-2B7E-401F-AAA0-8916F8EAB306}" type="datetime1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81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ru-RU"/>
              <a:t>Выполнила Мусина Е.А.</a:t>
            </a:r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326E139-E2A2-4E59-942D-1A873FE2686B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transition spd="slow">
    <p:zo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8872" cy="2664296"/>
          </a:xfrm>
        </p:spPr>
        <p:txBody>
          <a:bodyPr>
            <a:noAutofit/>
          </a:bodyPr>
          <a:lstStyle/>
          <a:p>
            <a:r>
              <a:rPr lang="ru-RU" sz="5400" dirty="0" smtClean="0">
                <a:effectLst/>
                <a:latin typeface="+mn-lt"/>
              </a:rPr>
              <a:t>«Профессиональное </a:t>
            </a:r>
            <a:r>
              <a:rPr lang="ru-RU" sz="5400" dirty="0">
                <a:effectLst/>
                <a:latin typeface="+mn-lt"/>
              </a:rPr>
              <a:t>«выгорание» педагога </a:t>
            </a:r>
            <a:r>
              <a:rPr lang="ru-RU" sz="5400" dirty="0" smtClean="0">
                <a:effectLst/>
                <a:latin typeface="+mn-lt"/>
              </a:rPr>
              <a:t>– плата за сочувствие»</a:t>
            </a:r>
            <a:endParaRPr lang="ru-RU" sz="5400" dirty="0">
              <a:solidFill>
                <a:schemeClr val="accent4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5493824"/>
            <a:ext cx="4359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n-lt"/>
              </a:rPr>
              <a:t>       </a:t>
            </a:r>
            <a:endParaRPr lang="ru-RU" sz="1600" dirty="0">
              <a:latin typeface="+mn-lt"/>
            </a:endParaRPr>
          </a:p>
        </p:txBody>
      </p:sp>
      <p:pic>
        <p:nvPicPr>
          <p:cNvPr id="3075" name="Picture 3" descr="C:\Users\User\Desktop\4b7561be0a1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49594"/>
            <a:ext cx="29019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161862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88640"/>
            <a:ext cx="8510588" cy="13681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Использование рисуночных методик в качестве диагностики и профилактики синдрома эмоционального выгорания педагогов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586" y="2203123"/>
            <a:ext cx="2107400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5285" y="1469806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Методика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Домик </a:t>
            </a:r>
            <a:r>
              <a:rPr lang="ru-RU" dirty="0" smtClean="0"/>
              <a:t>для эльфа</a:t>
            </a:r>
            <a:r>
              <a:rPr lang="ru-RU" dirty="0"/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64288" y="1556792"/>
            <a:ext cx="1738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Методика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Пары фигур»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021" y="2467707"/>
            <a:ext cx="221091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5589240"/>
            <a:ext cx="3336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Методика </a:t>
            </a:r>
            <a:r>
              <a:rPr lang="ru-RU" sz="1600" dirty="0"/>
              <a:t>«ГЕОМЕТРИЧЕСКАЯ КАРТИНА МИРА»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069" y="4652721"/>
            <a:ext cx="2733471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4069" y="1412776"/>
            <a:ext cx="2485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Методика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ПОСТРОЙТЕ МОСТ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7710"/>
            <a:ext cx="281411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7565" y="116632"/>
            <a:ext cx="3482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FFC000"/>
                </a:solidFill>
              </a:rPr>
              <a:t>Притча «Пропасть»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805" y="671691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Однажды </a:t>
            </a:r>
            <a:r>
              <a:rPr lang="ru-RU" dirty="0"/>
              <a:t>осел упал в колодец и стал громко вопить, призывая на помощь. На его крики прибежал хозяин ослика и развел руками - ведь вытащить ослика из колодца было невозможно. </a:t>
            </a:r>
          </a:p>
          <a:p>
            <a:pPr algn="just"/>
            <a:r>
              <a:rPr lang="ru-RU" dirty="0"/>
              <a:t> Тогда хозяин рассудил так: «Осел мой уже стар, и ему недолго осталось, а я все равно хотел купить нового молодого осла. Этот колодец уже совсем высох, и я уже давно хотел его засыпать и вырыть новый. Так почему бы сразу не убить двух зайцев </a:t>
            </a:r>
            <a:r>
              <a:rPr lang="ru-RU" dirty="0" smtClean="0"/>
              <a:t>– засыплю-ка </a:t>
            </a:r>
            <a:r>
              <a:rPr lang="ru-RU" dirty="0"/>
              <a:t>я старый колодец, да и ослика заодно закопаю».</a:t>
            </a:r>
          </a:p>
          <a:p>
            <a:pPr algn="just"/>
            <a:r>
              <a:rPr lang="ru-RU" dirty="0"/>
              <a:t>  </a:t>
            </a:r>
            <a:r>
              <a:rPr lang="ru-RU" dirty="0" smtClean="0"/>
              <a:t>  Недолго </a:t>
            </a:r>
            <a:r>
              <a:rPr lang="ru-RU" dirty="0"/>
              <a:t>думая, он пригласил своих соседей - все дружно взялись за лопаты и стали бросать землю в колодец. Осел сразу же понял, что к чему и начал громко вопить, но никто не обращал внимание на его вопли и молча продолжали бросать землю в колодец. </a:t>
            </a:r>
          </a:p>
          <a:p>
            <a:pPr algn="just"/>
            <a:r>
              <a:rPr lang="ru-RU" dirty="0"/>
              <a:t>  </a:t>
            </a:r>
            <a:r>
              <a:rPr lang="ru-RU" dirty="0" smtClean="0"/>
              <a:t>   Однако</a:t>
            </a:r>
            <a:r>
              <a:rPr lang="ru-RU" dirty="0"/>
              <a:t>, очень скоро ослик замолчал. Когда хозяин заглянули в колодец, он увидел следующую картину - каждый кусок земли, который падал на спину ослика, он стряхивал и приминал ногами. Через некоторое время, </a:t>
            </a:r>
            <a:r>
              <a:rPr lang="ru-RU" dirty="0" smtClean="0"/>
              <a:t>ко </a:t>
            </a:r>
            <a:r>
              <a:rPr lang="ru-RU" dirty="0"/>
              <a:t>всеобщему удивлению, ослик оказался наверху и выпрыгнул из колодца! </a:t>
            </a:r>
            <a:r>
              <a:rPr lang="ru-RU" dirty="0" smtClean="0"/>
              <a:t>      Так </a:t>
            </a:r>
            <a:r>
              <a:rPr lang="ru-RU" dirty="0"/>
              <a:t>вот… </a:t>
            </a:r>
          </a:p>
          <a:p>
            <a:pPr algn="just"/>
            <a:r>
              <a:rPr lang="ru-RU" dirty="0"/>
              <a:t>  </a:t>
            </a:r>
            <a:r>
              <a:rPr lang="ru-RU" dirty="0" smtClean="0"/>
              <a:t>    Возможно</a:t>
            </a:r>
            <a:r>
              <a:rPr lang="ru-RU" dirty="0"/>
              <a:t>, в вашей жизни было много всяких неприятностей, и в будущем жизнь будет посылать вам все новые и новые. И всякий раз, когда на вас упадет очередной ком, помните, что вы можете стряхнуть его и именно благодаря этому кому, подняться немного выше. Таким образом, вы постепенно сможете выбраться из самого глубокого колодца.</a:t>
            </a:r>
          </a:p>
        </p:txBody>
      </p:sp>
    </p:spTree>
    <p:extLst>
      <p:ext uri="{BB962C8B-B14F-4D97-AF65-F5344CB8AC3E}">
        <p14:creationId xmlns:p14="http://schemas.microsoft.com/office/powerpoint/2010/main" xmlns="" val="4109452869"/>
      </p:ext>
    </p:extLst>
  </p:cSld>
  <p:clrMapOvr>
    <a:masterClrMapping/>
  </p:clrMapOvr>
  <p:transition spd="slow" advTm="0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041" y="1556792"/>
            <a:ext cx="7344816" cy="21236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ВНИМАНИЕ!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2708920"/>
            <a:ext cx="2890664" cy="648072"/>
          </a:xfrm>
        </p:spPr>
        <p:txBody>
          <a:bodyPr/>
          <a:lstStyle/>
          <a:p>
            <a:pPr marL="136525" indent="0" algn="r">
              <a:buNone/>
            </a:pP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Ганс Селье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5579"/>
            <a:ext cx="2197054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03577"/>
            <a:ext cx="54726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Стресс – (от </a:t>
            </a:r>
            <a:r>
              <a:rPr lang="ru-RU" sz="2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агл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– давление, напряжение)- не специфическая реакция организма на неблагоприятное внешнее воздействие.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307" y="3388350"/>
            <a:ext cx="5160387" cy="5847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+mn-lt"/>
              </a:rPr>
              <a:t>Эмоциональное выгорание </a:t>
            </a:r>
            <a:r>
              <a:rPr lang="ru-RU" sz="3200" dirty="0" smtClean="0">
                <a:solidFill>
                  <a:srgbClr val="FFFF00"/>
                </a:solidFill>
                <a:latin typeface="+mn-lt"/>
              </a:rPr>
              <a:t>-</a:t>
            </a:r>
            <a:endParaRPr lang="ru-RU" sz="32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893" y="40770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это синдром, развивающийся на фоне хронического стресса и ведущий к истощению эмоциональных, энергетических и личностных ресурсов работающего человека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458159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1957165"/>
      </p:ext>
    </p:extLst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2101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Песочная терапия: </a:t>
            </a:r>
            <a:b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лечим нервы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57662"/>
            <a:ext cx="35606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733163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04132"/>
            <a:ext cx="2421627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079688" cy="26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1221334"/>
            <a:ext cx="4177993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     В    Г     Д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3600" i="1" dirty="0">
                <a:solidFill>
                  <a:srgbClr val="00B0F0"/>
                </a:solidFill>
              </a:rPr>
              <a:t>Л   </a:t>
            </a:r>
            <a:r>
              <a:rPr lang="ru-RU" sz="3600" i="1" dirty="0" smtClean="0">
                <a:solidFill>
                  <a:srgbClr val="00B0F0"/>
                </a:solidFill>
              </a:rPr>
              <a:t>П     </a:t>
            </a:r>
            <a:r>
              <a:rPr lang="ru-RU" sz="3600" i="1" dirty="0" err="1" smtClean="0">
                <a:solidFill>
                  <a:srgbClr val="00B0F0"/>
                </a:solidFill>
              </a:rPr>
              <a:t>П</a:t>
            </a:r>
            <a:r>
              <a:rPr lang="ru-RU" sz="3600" i="1" dirty="0" smtClean="0">
                <a:solidFill>
                  <a:srgbClr val="00B0F0"/>
                </a:solidFill>
              </a:rPr>
              <a:t>    В     Л</a:t>
            </a:r>
            <a:endParaRPr lang="ru-RU" sz="3600" i="1" dirty="0">
              <a:solidFill>
                <a:srgbClr val="00B0F0"/>
              </a:solidFill>
            </a:endParaRPr>
          </a:p>
          <a:p>
            <a:pPr algn="just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     З    И     К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3600" i="1" dirty="0">
                <a:solidFill>
                  <a:srgbClr val="00B0F0"/>
                </a:solidFill>
              </a:rPr>
              <a:t>В   </a:t>
            </a:r>
            <a:r>
              <a:rPr lang="ru-RU" sz="3600" i="1" dirty="0" smtClean="0">
                <a:solidFill>
                  <a:srgbClr val="00B0F0"/>
                </a:solidFill>
              </a:rPr>
              <a:t> Л     П    В    Л </a:t>
            </a:r>
            <a:endParaRPr lang="ru-RU" sz="3600" i="1" dirty="0">
              <a:solidFill>
                <a:srgbClr val="00B0F0"/>
              </a:solidFill>
            </a:endParaRPr>
          </a:p>
          <a:p>
            <a:pPr algn="just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М    Н    О    П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3600" i="1" dirty="0">
                <a:solidFill>
                  <a:srgbClr val="00B0F0"/>
                </a:solidFill>
              </a:rPr>
              <a:t>Л    </a:t>
            </a:r>
            <a:r>
              <a:rPr lang="ru-RU" sz="3600" i="1" dirty="0" smtClean="0">
                <a:solidFill>
                  <a:srgbClr val="00B0F0"/>
                </a:solidFill>
              </a:rPr>
              <a:t>П    Л     </a:t>
            </a:r>
            <a:r>
              <a:rPr lang="ru-RU" sz="3600" i="1" dirty="0" err="1" smtClean="0">
                <a:solidFill>
                  <a:srgbClr val="00B0F0"/>
                </a:solidFill>
              </a:rPr>
              <a:t>Л</a:t>
            </a:r>
            <a:r>
              <a:rPr lang="ru-RU" sz="3600" i="1" dirty="0" smtClean="0">
                <a:solidFill>
                  <a:srgbClr val="00B0F0"/>
                </a:solidFill>
              </a:rPr>
              <a:t>    П </a:t>
            </a:r>
            <a:endParaRPr lang="ru-RU" sz="3600" i="1" dirty="0">
              <a:solidFill>
                <a:srgbClr val="00B0F0"/>
              </a:solidFill>
            </a:endParaRPr>
          </a:p>
          <a:p>
            <a:pPr algn="just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    Т      У    Ф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3600" i="1" dirty="0">
                <a:solidFill>
                  <a:srgbClr val="00B0F0"/>
                </a:solidFill>
              </a:rPr>
              <a:t>В   </a:t>
            </a:r>
            <a:r>
              <a:rPr lang="ru-RU" sz="3600" i="1" dirty="0" smtClean="0">
                <a:solidFill>
                  <a:srgbClr val="00B0F0"/>
                </a:solidFill>
              </a:rPr>
              <a:t> П    Л     П     В</a:t>
            </a:r>
            <a:endParaRPr lang="ru-RU" sz="3600" i="1" dirty="0">
              <a:solidFill>
                <a:srgbClr val="00B0F0"/>
              </a:solidFill>
            </a:endParaRPr>
          </a:p>
          <a:p>
            <a:pPr algn="just"/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Ц    Ч     Ш    Я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sz="3600" i="1" dirty="0">
                <a:solidFill>
                  <a:srgbClr val="00B0F0"/>
                </a:solidFill>
              </a:rPr>
              <a:t>Л    </a:t>
            </a:r>
            <a:r>
              <a:rPr lang="ru-RU" sz="3600" i="1" dirty="0" smtClean="0">
                <a:solidFill>
                  <a:srgbClr val="00B0F0"/>
                </a:solidFill>
              </a:rPr>
              <a:t>В    </a:t>
            </a:r>
            <a:r>
              <a:rPr lang="ru-RU" sz="3600" i="1" dirty="0" err="1" smtClean="0">
                <a:solidFill>
                  <a:srgbClr val="00B0F0"/>
                </a:solidFill>
              </a:rPr>
              <a:t>В</a:t>
            </a:r>
            <a:r>
              <a:rPr lang="ru-RU" sz="3600" i="1" dirty="0" smtClean="0">
                <a:solidFill>
                  <a:srgbClr val="00B0F0"/>
                </a:solidFill>
              </a:rPr>
              <a:t>     П     Л</a:t>
            </a:r>
            <a:endParaRPr lang="ru-RU" sz="3600" i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8370" y="467380"/>
            <a:ext cx="445812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ВОКАЛЬНАЯ ПСИХОТЕРАПИЯ:</a:t>
            </a:r>
          </a:p>
          <a:p>
            <a:pPr algn="ctr"/>
            <a:r>
              <a:rPr lang="ru-RU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Пропевание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русских протяжных песен («Степь да степь кругом», «Ой, то не ветер ветку клонит» и т.д.)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92933" y="3058763"/>
            <a:ext cx="40980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МУЗЫКАЛЬНАЯ ПСИХОТЕРАПИЯ:</a:t>
            </a:r>
          </a:p>
          <a:p>
            <a:pPr algn="ctr"/>
            <a:endParaRPr lang="ru-RU" sz="2000" b="1" i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224" y="44624"/>
            <a:ext cx="41399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Упражнение </a:t>
            </a:r>
            <a:b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«Скорая помощь»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3940918"/>
            <a:ext cx="50040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«Утро» Грига, </a:t>
            </a:r>
            <a:r>
              <a:rPr lang="ru-RU" dirty="0" smtClean="0"/>
              <a:t>«</a:t>
            </a:r>
            <a:r>
              <a:rPr lang="ru-RU" dirty="0"/>
              <a:t>Полонез» Огинского;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Ода «К радости» Бетховена, «Аве Мария</a:t>
            </a:r>
            <a:r>
              <a:rPr lang="ru-RU" dirty="0" smtClean="0"/>
              <a:t>» Шуберта;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«Сентиментальный вальс» Чайковского, «Грёзы» Шумана;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«Лебедь» Сен-Санса, «Времена года» Чайковского;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«Чардаш» Кальмана, «</a:t>
            </a:r>
            <a:r>
              <a:rPr lang="ru-RU" dirty="0" err="1" smtClean="0"/>
              <a:t>Кумпарсита</a:t>
            </a:r>
            <a:r>
              <a:rPr lang="ru-RU" dirty="0" smtClean="0"/>
              <a:t>» Родригеса, «</a:t>
            </a:r>
            <a:r>
              <a:rPr lang="ru-RU" dirty="0" err="1" smtClean="0"/>
              <a:t>Шербургские</a:t>
            </a:r>
            <a:r>
              <a:rPr lang="ru-RU" dirty="0" smtClean="0"/>
              <a:t> зонтики» </a:t>
            </a:r>
            <a:r>
              <a:rPr lang="ru-RU" dirty="0" err="1" smtClean="0"/>
              <a:t>Леграна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4211"/>
            <a:ext cx="8229600" cy="3168352"/>
          </a:xfr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Су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-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Джок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  - это современное направление акупунктуры (стимулирования биологически активных точек), которое объединяет древние знания восточной и последние достижения европейской медицины.</a:t>
            </a:r>
            <a:b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Создателем метода Су </a:t>
            </a:r>
            <a:r>
              <a:rPr lang="ru-RU" sz="28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Джок</a:t>
            </a:r>
            <a:r>
              <a:rPr lang="ru-RU"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  является корейский профессор Пак </a:t>
            </a:r>
            <a:r>
              <a:rPr lang="ru-RU" sz="28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Чже</a:t>
            </a:r>
            <a:r>
              <a:rPr lang="ru-RU"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2800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Ву</a:t>
            </a:r>
            <a:r>
              <a:rPr lang="ru-RU" sz="2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endParaRPr lang="ru-RU" sz="2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98723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 СУ </a:t>
            </a:r>
            <a:r>
              <a:rPr lang="ru-RU" sz="2400" dirty="0"/>
              <a:t>– кисть                            </a:t>
            </a:r>
            <a:r>
              <a:rPr lang="ru-RU" sz="2400" dirty="0" smtClean="0"/>
              <a:t>             ДЖОК </a:t>
            </a:r>
            <a:r>
              <a:rPr lang="ru-RU" sz="2400" dirty="0"/>
              <a:t>- стопа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88718"/>
            <a:ext cx="223202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88718"/>
            <a:ext cx="177482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647" y="4581128"/>
            <a:ext cx="30305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4624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Экспресс-приемы снятия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эмоционального напряжения: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444767"/>
      </p:ext>
    </p:extLst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effectLst/>
                <a:latin typeface="Times New Roman"/>
                <a:ea typeface="Calibri"/>
              </a:rPr>
              <a:t>Алгоритм релаксации мышц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40626728"/>
              </p:ext>
            </p:extLst>
          </p:nvPr>
        </p:nvGraphicFramePr>
        <p:xfrm>
          <a:off x="838200" y="1905000"/>
          <a:ext cx="800735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97982711"/>
      </p:ext>
    </p:extLst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«Мобилизующие силы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  <a:solidFill>
            <a:schemeClr val="accent6"/>
          </a:solidFill>
        </p:spPr>
        <p:txBody>
          <a:bodyPr/>
          <a:lstStyle/>
          <a:p>
            <a:pPr marL="0" marR="0" indent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4(2)4,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5(2)4,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6(3)4,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7(3)4,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8(4)4, </a:t>
            </a:r>
            <a:endParaRPr lang="en-US" sz="5400" kern="14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8(4)4,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8(4)5,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8(4)6,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8(4)7, </a:t>
            </a:r>
            <a:r>
              <a:rPr lang="ru-RU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8(4)8,</a:t>
            </a:r>
            <a:endParaRPr lang="en-US" sz="5400" kern="14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600" kern="1400" dirty="0" smtClean="0">
                <a:solidFill>
                  <a:srgbClr val="000000"/>
                </a:solidFill>
                <a:effectLst/>
                <a:latin typeface="Trebuchet MS"/>
              </a:rPr>
              <a:t> </a:t>
            </a:r>
          </a:p>
          <a:p>
            <a:pPr marL="0" marR="0" indent="0" algn="just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kern="1400" dirty="0">
              <a:solidFill>
                <a:srgbClr val="000000"/>
              </a:solidFill>
              <a:effectLst/>
              <a:latin typeface="Trebuchet MS"/>
            </a:endParaRPr>
          </a:p>
        </p:txBody>
      </p:sp>
      <p:pic>
        <p:nvPicPr>
          <p:cNvPr id="32771" name="Picture 3" descr="C:\Users\User\Desktop\dikci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43839"/>
            <a:ext cx="3175001" cy="39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C:\Users\User\Desktop\d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2865" y="2943839"/>
            <a:ext cx="2621135" cy="39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C:\Users\User\Desktop\deep-breath-brain-400x4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43839"/>
            <a:ext cx="3347864" cy="39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033859"/>
      </p:ext>
    </p:extLst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Звуковая гимнастика»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Arial"/>
              </a:rPr>
              <a:t>   </a:t>
            </a:r>
            <a:r>
              <a:rPr lang="ru-RU" kern="1400" dirty="0" smtClean="0">
                <a:solidFill>
                  <a:srgbClr val="FF0066"/>
                </a:solidFill>
                <a:effectLst/>
              </a:rPr>
              <a:t>А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весь организм;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7030A0"/>
                </a:solidFill>
                <a:effectLst/>
              </a:rPr>
              <a:t>Е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щитовидную железу;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00B0F0"/>
                </a:solidFill>
                <a:effectLst/>
              </a:rPr>
              <a:t>И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–воздействует на мозг, глаза, нос, уши;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92D050"/>
                </a:solidFill>
                <a:effectLst/>
              </a:rPr>
              <a:t>О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сердце, легкие;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У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органы, расположенные в области </a:t>
            </a:r>
            <a:r>
              <a:rPr lang="ru-RU" kern="1400" dirty="0">
                <a:solidFill>
                  <a:srgbClr val="000000"/>
                </a:solidFill>
              </a:rPr>
              <a:t>живота</a:t>
            </a:r>
            <a:r>
              <a:rPr lang="ru-RU" kern="1400" dirty="0" smtClean="0">
                <a:solidFill>
                  <a:srgbClr val="000000"/>
                </a:solidFill>
              </a:rPr>
              <a:t>;</a:t>
            </a:r>
            <a:endParaRPr lang="ru-RU" kern="1400" dirty="0" smtClean="0">
              <a:solidFill>
                <a:srgbClr val="000000"/>
              </a:solidFill>
              <a:effectLst/>
            </a:endParaRP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00B050"/>
                </a:solidFill>
                <a:effectLst/>
              </a:rPr>
              <a:t>Я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работу всего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7030A0"/>
                </a:solidFill>
                <a:effectLst/>
              </a:rPr>
              <a:t>М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работу всего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Х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помогает очищению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ХА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помогает повысить настроение.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Trebuchet MS"/>
              </a:rPr>
              <a:t> </a:t>
            </a:r>
            <a:endParaRPr lang="ru-RU" kern="1400" dirty="0">
              <a:solidFill>
                <a:srgbClr val="000000"/>
              </a:solidFill>
              <a:effectLst/>
              <a:latin typeface="Trebuchet MS"/>
            </a:endParaRPr>
          </a:p>
        </p:txBody>
      </p:sp>
      <p:pic>
        <p:nvPicPr>
          <p:cNvPr id="33794" name="Picture 2" descr="C:\Users\User\Desktop\yoga_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2000"/>
            <a:ext cx="2533087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860873"/>
      </p:ext>
    </p:extLst>
  </p:cSld>
  <p:clrMapOvr>
    <a:masterClrMapping/>
  </p:clrMapOvr>
  <p:transition spd="slow" advTm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3670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Лимон»</a:t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Цель</a:t>
            </a:r>
            <a:r>
              <a:rPr lang="ru-RU" sz="31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 управление состоянием мышечного напряжения и расслабления</a:t>
            </a: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Техника 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«Ластик»</a:t>
            </a: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Для поддержания стабильного психологического состояния, а также для профилактики различных профессиональных психосоматических расстройств важно уметь забывать, как бы «стирать» из памяти конфликтные ситуации. </a:t>
            </a:r>
            <a:r>
              <a:rPr lang="ru-RU" sz="3100" dirty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4632026"/>
      </p:ext>
    </p:extLst>
  </p:cSld>
  <p:clrMapOvr>
    <a:masterClrMapping/>
  </p:clrMapOvr>
  <p:transition spd="slow" advTm="0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258</TotalTime>
  <Words>663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Тема1</vt:lpstr>
      <vt:lpstr>Занавес</vt:lpstr>
      <vt:lpstr>Пастель</vt:lpstr>
      <vt:lpstr>1_Оформление по умолчанию</vt:lpstr>
      <vt:lpstr>Шары</vt:lpstr>
      <vt:lpstr>Океан</vt:lpstr>
      <vt:lpstr>«Профессиональное «выгорание» педагога – плата за сочувствие»</vt:lpstr>
      <vt:lpstr>Слайд 2</vt:lpstr>
      <vt:lpstr>Песочная терапия:  лечим нервы</vt:lpstr>
      <vt:lpstr>Слайд 4</vt:lpstr>
      <vt:lpstr>Су -Джок  - это современное направление акупунктуры (стимулирования биологически активных точек), которое объединяет древние знания восточной и последние достижения европейской медицины. Создателем метода Су Джок  является корейский профессор Пак Чже Ву </vt:lpstr>
      <vt:lpstr>Алгоритм релаксации мышц </vt:lpstr>
      <vt:lpstr>Упражнение  «Мобилизующие силы» </vt:lpstr>
      <vt:lpstr>Упражнение  «Звуковая гимнастика» </vt:lpstr>
      <vt:lpstr>  Упражнение «Лимон» Цель: управление состоянием мышечного напряжения и расслабления  Техника «Ластик»  Для поддержания стабильного психологического состояния, а также для профилактики различных профессиональных психосоматических расстройств важно уметь забывать, как бы «стирать» из памяти конфликтные ситуации.   </vt:lpstr>
      <vt:lpstr>Использование рисуночных методик в качестве диагностики и профилактики синдрома эмоционального выгорания педагогов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«Профессиональное «выгорание» педагога и его профилактика»</dc:title>
  <dc:creator>Ольга</dc:creator>
  <cp:lastModifiedBy>Люда</cp:lastModifiedBy>
  <cp:revision>58</cp:revision>
  <dcterms:created xsi:type="dcterms:W3CDTF">2014-03-15T14:40:28Z</dcterms:created>
  <dcterms:modified xsi:type="dcterms:W3CDTF">2018-11-30T15:53:19Z</dcterms:modified>
</cp:coreProperties>
</file>