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7" r:id="rId1"/>
    <p:sldMasterId id="2147483819" r:id="rId2"/>
    <p:sldMasterId id="2147483833" r:id="rId3"/>
    <p:sldMasterId id="2147483845" r:id="rId4"/>
    <p:sldMasterId id="2147483858" r:id="rId5"/>
    <p:sldMasterId id="2147483871" r:id="rId6"/>
  </p:sldMasterIdLst>
  <p:notesMasterIdLst>
    <p:notesMasterId r:id="rId19"/>
  </p:notesMasterIdLst>
  <p:sldIdLst>
    <p:sldId id="262" r:id="rId7"/>
    <p:sldId id="269" r:id="rId8"/>
    <p:sldId id="265" r:id="rId9"/>
    <p:sldId id="263" r:id="rId10"/>
    <p:sldId id="273" r:id="rId11"/>
    <p:sldId id="274" r:id="rId12"/>
    <p:sldId id="275" r:id="rId13"/>
    <p:sldId id="276" r:id="rId14"/>
    <p:sldId id="277" r:id="rId15"/>
    <p:sldId id="261" r:id="rId16"/>
    <p:sldId id="278" r:id="rId17"/>
    <p:sldId id="26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70F35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14" autoAdjust="0"/>
  </p:normalViewPr>
  <p:slideViewPr>
    <p:cSldViewPr>
      <p:cViewPr varScale="1">
        <p:scale>
          <a:sx n="67" d="100"/>
          <a:sy n="67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5B715B-4C45-4080-BD42-3273A9D41F0C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0A1605-936C-403E-884D-4C02150237C1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3600" dirty="0" smtClean="0"/>
            <a:t>Вдох</a:t>
          </a:r>
          <a:endParaRPr lang="ru-RU" sz="3600" dirty="0"/>
        </a:p>
      </dgm:t>
    </dgm:pt>
    <dgm:pt modelId="{7589851A-BCAC-4B85-88E1-A30068F1B7FA}" type="parTrans" cxnId="{B9EA026D-D9B0-4683-8D2D-31415D4638CB}">
      <dgm:prSet/>
      <dgm:spPr/>
      <dgm:t>
        <a:bodyPr/>
        <a:lstStyle/>
        <a:p>
          <a:endParaRPr lang="ru-RU"/>
        </a:p>
      </dgm:t>
    </dgm:pt>
    <dgm:pt modelId="{3BA09305-3CA9-4467-9E42-0479ADDD5CB6}" type="sibTrans" cxnId="{B9EA026D-D9B0-4683-8D2D-31415D4638CB}">
      <dgm:prSet/>
      <dgm:spPr/>
      <dgm:t>
        <a:bodyPr/>
        <a:lstStyle/>
        <a:p>
          <a:endParaRPr lang="ru-RU"/>
        </a:p>
      </dgm:t>
    </dgm:pt>
    <dgm:pt modelId="{11433220-7AE9-4EA1-B1A2-FB1498545036}">
      <dgm:prSet phldrT="[Текст]"/>
      <dgm:spPr/>
      <dgm:t>
        <a:bodyPr/>
        <a:lstStyle/>
        <a:p>
          <a:r>
            <a:rPr lang="ru-RU" dirty="0" smtClean="0"/>
            <a:t>Медленное напряжение мышц</a:t>
          </a:r>
          <a:endParaRPr lang="ru-RU" dirty="0"/>
        </a:p>
      </dgm:t>
    </dgm:pt>
    <dgm:pt modelId="{F83DF457-5B8B-4F49-BED1-70E3D57D96C5}" type="parTrans" cxnId="{56FABAC4-407D-4ED0-9DCE-59AD49A94920}">
      <dgm:prSet/>
      <dgm:spPr/>
      <dgm:t>
        <a:bodyPr/>
        <a:lstStyle/>
        <a:p>
          <a:endParaRPr lang="ru-RU"/>
        </a:p>
      </dgm:t>
    </dgm:pt>
    <dgm:pt modelId="{31BA2AB5-F72C-40CA-BD49-AFD82B6FD790}" type="sibTrans" cxnId="{56FABAC4-407D-4ED0-9DCE-59AD49A94920}">
      <dgm:prSet/>
      <dgm:spPr/>
      <dgm:t>
        <a:bodyPr/>
        <a:lstStyle/>
        <a:p>
          <a:endParaRPr lang="ru-RU"/>
        </a:p>
      </dgm:t>
    </dgm:pt>
    <dgm:pt modelId="{05234023-9540-4710-9DE7-3C5F4F47F4EC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3200" dirty="0" smtClean="0"/>
            <a:t>Небольшая задержка дыхания</a:t>
          </a:r>
          <a:endParaRPr lang="ru-RU" sz="3200" dirty="0"/>
        </a:p>
      </dgm:t>
    </dgm:pt>
    <dgm:pt modelId="{E1F7424B-CA83-4068-A8F7-0DC2DD482786}" type="parTrans" cxnId="{9372AC70-9434-4CC6-816E-646457A5C16D}">
      <dgm:prSet/>
      <dgm:spPr/>
      <dgm:t>
        <a:bodyPr/>
        <a:lstStyle/>
        <a:p>
          <a:endParaRPr lang="ru-RU"/>
        </a:p>
      </dgm:t>
    </dgm:pt>
    <dgm:pt modelId="{52C91552-0CD1-4083-ADE5-8CEE289A9B16}" type="sibTrans" cxnId="{9372AC70-9434-4CC6-816E-646457A5C16D}">
      <dgm:prSet/>
      <dgm:spPr/>
      <dgm:t>
        <a:bodyPr/>
        <a:lstStyle/>
        <a:p>
          <a:endParaRPr lang="ru-RU"/>
        </a:p>
      </dgm:t>
    </dgm:pt>
    <dgm:pt modelId="{120AE8C9-C0F4-4C25-9A62-DB9433653CD2}">
      <dgm:prSet phldrT="[Текст]"/>
      <dgm:spPr/>
      <dgm:t>
        <a:bodyPr/>
        <a:lstStyle/>
        <a:p>
          <a:r>
            <a:rPr lang="ru-RU" dirty="0" smtClean="0"/>
            <a:t>Максимальный уровень напряжения</a:t>
          </a:r>
          <a:endParaRPr lang="ru-RU" dirty="0"/>
        </a:p>
      </dgm:t>
    </dgm:pt>
    <dgm:pt modelId="{C6CB9F3A-48AA-4425-8A08-F181A7B4D074}" type="parTrans" cxnId="{BFB66F1E-21BE-4905-B880-CB15D6903C2B}">
      <dgm:prSet/>
      <dgm:spPr/>
      <dgm:t>
        <a:bodyPr/>
        <a:lstStyle/>
        <a:p>
          <a:endParaRPr lang="ru-RU"/>
        </a:p>
      </dgm:t>
    </dgm:pt>
    <dgm:pt modelId="{55E285AE-13FC-454A-89A0-A7B887520E01}" type="sibTrans" cxnId="{BFB66F1E-21BE-4905-B880-CB15D6903C2B}">
      <dgm:prSet/>
      <dgm:spPr/>
      <dgm:t>
        <a:bodyPr/>
        <a:lstStyle/>
        <a:p>
          <a:endParaRPr lang="ru-RU"/>
        </a:p>
      </dgm:t>
    </dgm:pt>
    <dgm:pt modelId="{AF612B33-7F84-42AF-8523-444825EDCEEA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sz="3200" dirty="0" smtClean="0"/>
            <a:t>Выдох</a:t>
          </a:r>
          <a:endParaRPr lang="ru-RU" sz="3200" dirty="0"/>
        </a:p>
      </dgm:t>
    </dgm:pt>
    <dgm:pt modelId="{35592D60-348E-4B38-AC84-71713AA43051}" type="parTrans" cxnId="{E4FA288A-08E5-4B59-83E6-347807CC495C}">
      <dgm:prSet/>
      <dgm:spPr/>
      <dgm:t>
        <a:bodyPr/>
        <a:lstStyle/>
        <a:p>
          <a:endParaRPr lang="ru-RU"/>
        </a:p>
      </dgm:t>
    </dgm:pt>
    <dgm:pt modelId="{473C3831-0F78-47AF-BD23-0C73A103FADB}" type="sibTrans" cxnId="{E4FA288A-08E5-4B59-83E6-347807CC495C}">
      <dgm:prSet/>
      <dgm:spPr/>
      <dgm:t>
        <a:bodyPr/>
        <a:lstStyle/>
        <a:p>
          <a:endParaRPr lang="ru-RU"/>
        </a:p>
      </dgm:t>
    </dgm:pt>
    <dgm:pt modelId="{ED3192AB-406B-42A7-B042-5F8FBAE7F62F}">
      <dgm:prSet phldrT="[Текст]"/>
      <dgm:spPr/>
      <dgm:t>
        <a:bodyPr/>
        <a:lstStyle/>
        <a:p>
          <a:r>
            <a:rPr lang="ru-RU" dirty="0" smtClean="0"/>
            <a:t>Расслабление мышц или группы мышц</a:t>
          </a:r>
          <a:endParaRPr lang="ru-RU" dirty="0"/>
        </a:p>
      </dgm:t>
    </dgm:pt>
    <dgm:pt modelId="{16521E30-0AA0-48B1-B414-831D7D57DCB9}" type="parTrans" cxnId="{D51F7EF6-0E40-44D6-9C97-1E0C2ECE8A01}">
      <dgm:prSet/>
      <dgm:spPr/>
      <dgm:t>
        <a:bodyPr/>
        <a:lstStyle/>
        <a:p>
          <a:endParaRPr lang="ru-RU"/>
        </a:p>
      </dgm:t>
    </dgm:pt>
    <dgm:pt modelId="{D7A48BB9-B436-494A-809B-6C438A0CD57F}" type="sibTrans" cxnId="{D51F7EF6-0E40-44D6-9C97-1E0C2ECE8A01}">
      <dgm:prSet/>
      <dgm:spPr/>
      <dgm:t>
        <a:bodyPr/>
        <a:lstStyle/>
        <a:p>
          <a:endParaRPr lang="ru-RU"/>
        </a:p>
      </dgm:t>
    </dgm:pt>
    <dgm:pt modelId="{4DB37A73-5CD9-42A0-91AF-9780D31DFAC1}" type="pres">
      <dgm:prSet presAssocID="{815B715B-4C45-4080-BD42-3273A9D41F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891E5A-F619-4F9D-AF32-15C5D8572F90}" type="pres">
      <dgm:prSet presAssocID="{AF612B33-7F84-42AF-8523-444825EDCEEA}" presName="boxAndChildren" presStyleCnt="0"/>
      <dgm:spPr/>
    </dgm:pt>
    <dgm:pt modelId="{1E47A0FE-0CDC-4E13-9F51-824983417C36}" type="pres">
      <dgm:prSet presAssocID="{AF612B33-7F84-42AF-8523-444825EDCEEA}" presName="parentTextBox" presStyleLbl="node1" presStyleIdx="0" presStyleCnt="3"/>
      <dgm:spPr/>
      <dgm:t>
        <a:bodyPr/>
        <a:lstStyle/>
        <a:p>
          <a:endParaRPr lang="ru-RU"/>
        </a:p>
      </dgm:t>
    </dgm:pt>
    <dgm:pt modelId="{A3AC24F7-FDA2-4658-8A40-19E806363C53}" type="pres">
      <dgm:prSet presAssocID="{AF612B33-7F84-42AF-8523-444825EDCEEA}" presName="entireBox" presStyleLbl="node1" presStyleIdx="0" presStyleCnt="3" custLinFactNeighborX="-749" custLinFactNeighborY="1086"/>
      <dgm:spPr/>
      <dgm:t>
        <a:bodyPr/>
        <a:lstStyle/>
        <a:p>
          <a:endParaRPr lang="ru-RU"/>
        </a:p>
      </dgm:t>
    </dgm:pt>
    <dgm:pt modelId="{79A8019F-4DE5-4DC5-B9A6-D7D388D7B1FF}" type="pres">
      <dgm:prSet presAssocID="{AF612B33-7F84-42AF-8523-444825EDCEEA}" presName="descendantBox" presStyleCnt="0"/>
      <dgm:spPr/>
    </dgm:pt>
    <dgm:pt modelId="{6DF8408A-7823-4845-A1B4-CAB474DEB1C2}" type="pres">
      <dgm:prSet presAssocID="{ED3192AB-406B-42A7-B042-5F8FBAE7F62F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B0695-3F1F-4A14-B6DF-636EC75349C8}" type="pres">
      <dgm:prSet presAssocID="{52C91552-0CD1-4083-ADE5-8CEE289A9B16}" presName="sp" presStyleCnt="0"/>
      <dgm:spPr/>
    </dgm:pt>
    <dgm:pt modelId="{08EE273D-6279-44DD-B03E-82088DFCAF0F}" type="pres">
      <dgm:prSet presAssocID="{05234023-9540-4710-9DE7-3C5F4F47F4EC}" presName="arrowAndChildren" presStyleCnt="0"/>
      <dgm:spPr/>
    </dgm:pt>
    <dgm:pt modelId="{F0EBAEA5-52CC-46E8-BD48-0D5866CDA025}" type="pres">
      <dgm:prSet presAssocID="{05234023-9540-4710-9DE7-3C5F4F47F4EC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6EA44C38-7F55-4A7A-B611-E3BDBEF57C03}" type="pres">
      <dgm:prSet presAssocID="{05234023-9540-4710-9DE7-3C5F4F47F4EC}" presName="arrow" presStyleLbl="node1" presStyleIdx="1" presStyleCnt="3"/>
      <dgm:spPr/>
      <dgm:t>
        <a:bodyPr/>
        <a:lstStyle/>
        <a:p>
          <a:endParaRPr lang="ru-RU"/>
        </a:p>
      </dgm:t>
    </dgm:pt>
    <dgm:pt modelId="{DAC33CC8-2AB8-475B-A3A5-A7B53FF676C3}" type="pres">
      <dgm:prSet presAssocID="{05234023-9540-4710-9DE7-3C5F4F47F4EC}" presName="descendantArrow" presStyleCnt="0"/>
      <dgm:spPr/>
    </dgm:pt>
    <dgm:pt modelId="{FD2EE3A3-6792-4CCB-A07F-1F036E8F5EE1}" type="pres">
      <dgm:prSet presAssocID="{120AE8C9-C0F4-4C25-9A62-DB9433653CD2}" presName="childTextArrow" presStyleLbl="fgAccFollow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DDBF6-0F35-48D5-87B7-ECEE71DCADF1}" type="pres">
      <dgm:prSet presAssocID="{3BA09305-3CA9-4467-9E42-0479ADDD5CB6}" presName="sp" presStyleCnt="0"/>
      <dgm:spPr/>
    </dgm:pt>
    <dgm:pt modelId="{0EDDF57B-C0B3-44CE-9AB0-AB5E9EEABC56}" type="pres">
      <dgm:prSet presAssocID="{230A1605-936C-403E-884D-4C02150237C1}" presName="arrowAndChildren" presStyleCnt="0"/>
      <dgm:spPr/>
    </dgm:pt>
    <dgm:pt modelId="{9A34A54B-390B-4CA3-8E0C-BF06C56AD7A7}" type="pres">
      <dgm:prSet presAssocID="{230A1605-936C-403E-884D-4C02150237C1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69AA0571-8378-48F5-90C1-B48FCB7CE47D}" type="pres">
      <dgm:prSet presAssocID="{230A1605-936C-403E-884D-4C02150237C1}" presName="arrow" presStyleLbl="node1" presStyleIdx="2" presStyleCnt="3"/>
      <dgm:spPr/>
      <dgm:t>
        <a:bodyPr/>
        <a:lstStyle/>
        <a:p>
          <a:endParaRPr lang="ru-RU"/>
        </a:p>
      </dgm:t>
    </dgm:pt>
    <dgm:pt modelId="{D25BF19B-3AA0-429C-AE69-2F2D5782A8AC}" type="pres">
      <dgm:prSet presAssocID="{230A1605-936C-403E-884D-4C02150237C1}" presName="descendantArrow" presStyleCnt="0"/>
      <dgm:spPr/>
    </dgm:pt>
    <dgm:pt modelId="{77066518-DD2B-4834-AC3F-59496ED72CA2}" type="pres">
      <dgm:prSet presAssocID="{11433220-7AE9-4EA1-B1A2-FB1498545036}" presName="childTextArrow" presStyleLbl="fgAccFollowNode1" presStyleIdx="2" presStyleCnt="3" custScaleX="307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4D892F-A70E-442A-8ACA-2D85B419EB34}" type="presOf" srcId="{230A1605-936C-403E-884D-4C02150237C1}" destId="{9A34A54B-390B-4CA3-8E0C-BF06C56AD7A7}" srcOrd="0" destOrd="0" presId="urn:microsoft.com/office/officeart/2005/8/layout/process4"/>
    <dgm:cxn modelId="{B9EA026D-D9B0-4683-8D2D-31415D4638CB}" srcId="{815B715B-4C45-4080-BD42-3273A9D41F0C}" destId="{230A1605-936C-403E-884D-4C02150237C1}" srcOrd="0" destOrd="0" parTransId="{7589851A-BCAC-4B85-88E1-A30068F1B7FA}" sibTransId="{3BA09305-3CA9-4467-9E42-0479ADDD5CB6}"/>
    <dgm:cxn modelId="{9372AC70-9434-4CC6-816E-646457A5C16D}" srcId="{815B715B-4C45-4080-BD42-3273A9D41F0C}" destId="{05234023-9540-4710-9DE7-3C5F4F47F4EC}" srcOrd="1" destOrd="0" parTransId="{E1F7424B-CA83-4068-A8F7-0DC2DD482786}" sibTransId="{52C91552-0CD1-4083-ADE5-8CEE289A9B16}"/>
    <dgm:cxn modelId="{BFB66F1E-21BE-4905-B880-CB15D6903C2B}" srcId="{05234023-9540-4710-9DE7-3C5F4F47F4EC}" destId="{120AE8C9-C0F4-4C25-9A62-DB9433653CD2}" srcOrd="0" destOrd="0" parTransId="{C6CB9F3A-48AA-4425-8A08-F181A7B4D074}" sibTransId="{55E285AE-13FC-454A-89A0-A7B887520E01}"/>
    <dgm:cxn modelId="{9180A74B-112D-47B3-A068-B2AB4DB0D081}" type="presOf" srcId="{05234023-9540-4710-9DE7-3C5F4F47F4EC}" destId="{F0EBAEA5-52CC-46E8-BD48-0D5866CDA025}" srcOrd="0" destOrd="0" presId="urn:microsoft.com/office/officeart/2005/8/layout/process4"/>
    <dgm:cxn modelId="{D51F7EF6-0E40-44D6-9C97-1E0C2ECE8A01}" srcId="{AF612B33-7F84-42AF-8523-444825EDCEEA}" destId="{ED3192AB-406B-42A7-B042-5F8FBAE7F62F}" srcOrd="0" destOrd="0" parTransId="{16521E30-0AA0-48B1-B414-831D7D57DCB9}" sibTransId="{D7A48BB9-B436-494A-809B-6C438A0CD57F}"/>
    <dgm:cxn modelId="{56FABAC4-407D-4ED0-9DCE-59AD49A94920}" srcId="{230A1605-936C-403E-884D-4C02150237C1}" destId="{11433220-7AE9-4EA1-B1A2-FB1498545036}" srcOrd="0" destOrd="0" parTransId="{F83DF457-5B8B-4F49-BED1-70E3D57D96C5}" sibTransId="{31BA2AB5-F72C-40CA-BD49-AFD82B6FD790}"/>
    <dgm:cxn modelId="{EC7222FB-1EA1-4747-B255-252C8968A367}" type="presOf" srcId="{AF612B33-7F84-42AF-8523-444825EDCEEA}" destId="{A3AC24F7-FDA2-4658-8A40-19E806363C53}" srcOrd="1" destOrd="0" presId="urn:microsoft.com/office/officeart/2005/8/layout/process4"/>
    <dgm:cxn modelId="{DF02DC01-D6D6-49AB-A75A-D1E78EF170CA}" type="presOf" srcId="{120AE8C9-C0F4-4C25-9A62-DB9433653CD2}" destId="{FD2EE3A3-6792-4CCB-A07F-1F036E8F5EE1}" srcOrd="0" destOrd="0" presId="urn:microsoft.com/office/officeart/2005/8/layout/process4"/>
    <dgm:cxn modelId="{F17BB8C2-E48D-4943-B8A8-A37C37CA10EB}" type="presOf" srcId="{ED3192AB-406B-42A7-B042-5F8FBAE7F62F}" destId="{6DF8408A-7823-4845-A1B4-CAB474DEB1C2}" srcOrd="0" destOrd="0" presId="urn:microsoft.com/office/officeart/2005/8/layout/process4"/>
    <dgm:cxn modelId="{245ED326-8F6C-4ADF-815A-8605F4B576B4}" type="presOf" srcId="{05234023-9540-4710-9DE7-3C5F4F47F4EC}" destId="{6EA44C38-7F55-4A7A-B611-E3BDBEF57C03}" srcOrd="1" destOrd="0" presId="urn:microsoft.com/office/officeart/2005/8/layout/process4"/>
    <dgm:cxn modelId="{366357F6-81A2-42C3-95C3-01D036C0B3D8}" type="presOf" srcId="{11433220-7AE9-4EA1-B1A2-FB1498545036}" destId="{77066518-DD2B-4834-AC3F-59496ED72CA2}" srcOrd="0" destOrd="0" presId="urn:microsoft.com/office/officeart/2005/8/layout/process4"/>
    <dgm:cxn modelId="{E4FA288A-08E5-4B59-83E6-347807CC495C}" srcId="{815B715B-4C45-4080-BD42-3273A9D41F0C}" destId="{AF612B33-7F84-42AF-8523-444825EDCEEA}" srcOrd="2" destOrd="0" parTransId="{35592D60-348E-4B38-AC84-71713AA43051}" sibTransId="{473C3831-0F78-47AF-BD23-0C73A103FADB}"/>
    <dgm:cxn modelId="{19951E63-E0B9-44C9-8C8E-09EEEA09C69E}" type="presOf" srcId="{815B715B-4C45-4080-BD42-3273A9D41F0C}" destId="{4DB37A73-5CD9-42A0-91AF-9780D31DFAC1}" srcOrd="0" destOrd="0" presId="urn:microsoft.com/office/officeart/2005/8/layout/process4"/>
    <dgm:cxn modelId="{ED5990D8-41C9-408C-8FA5-781EAE8980B9}" type="presOf" srcId="{230A1605-936C-403E-884D-4C02150237C1}" destId="{69AA0571-8378-48F5-90C1-B48FCB7CE47D}" srcOrd="1" destOrd="0" presId="urn:microsoft.com/office/officeart/2005/8/layout/process4"/>
    <dgm:cxn modelId="{88AC2CBE-34D0-491F-870F-9F23B045E8C5}" type="presOf" srcId="{AF612B33-7F84-42AF-8523-444825EDCEEA}" destId="{1E47A0FE-0CDC-4E13-9F51-824983417C36}" srcOrd="0" destOrd="0" presId="urn:microsoft.com/office/officeart/2005/8/layout/process4"/>
    <dgm:cxn modelId="{B6B9017E-37D5-45AB-8F08-9D9E414C19AF}" type="presParOf" srcId="{4DB37A73-5CD9-42A0-91AF-9780D31DFAC1}" destId="{AF891E5A-F619-4F9D-AF32-15C5D8572F90}" srcOrd="0" destOrd="0" presId="urn:microsoft.com/office/officeart/2005/8/layout/process4"/>
    <dgm:cxn modelId="{07DA2F7F-DD18-45A3-B26C-11F36E2F739C}" type="presParOf" srcId="{AF891E5A-F619-4F9D-AF32-15C5D8572F90}" destId="{1E47A0FE-0CDC-4E13-9F51-824983417C36}" srcOrd="0" destOrd="0" presId="urn:microsoft.com/office/officeart/2005/8/layout/process4"/>
    <dgm:cxn modelId="{4C58BF4B-787F-4773-AF92-24CCF0AC5DB4}" type="presParOf" srcId="{AF891E5A-F619-4F9D-AF32-15C5D8572F90}" destId="{A3AC24F7-FDA2-4658-8A40-19E806363C53}" srcOrd="1" destOrd="0" presId="urn:microsoft.com/office/officeart/2005/8/layout/process4"/>
    <dgm:cxn modelId="{B8448871-DA34-4759-8F70-B125C7443D3D}" type="presParOf" srcId="{AF891E5A-F619-4F9D-AF32-15C5D8572F90}" destId="{79A8019F-4DE5-4DC5-B9A6-D7D388D7B1FF}" srcOrd="2" destOrd="0" presId="urn:microsoft.com/office/officeart/2005/8/layout/process4"/>
    <dgm:cxn modelId="{980ACE0A-446A-4984-8298-6FE17D1723E1}" type="presParOf" srcId="{79A8019F-4DE5-4DC5-B9A6-D7D388D7B1FF}" destId="{6DF8408A-7823-4845-A1B4-CAB474DEB1C2}" srcOrd="0" destOrd="0" presId="urn:microsoft.com/office/officeart/2005/8/layout/process4"/>
    <dgm:cxn modelId="{B194B040-E489-44DD-9807-09C680809F51}" type="presParOf" srcId="{4DB37A73-5CD9-42A0-91AF-9780D31DFAC1}" destId="{BC6B0695-3F1F-4A14-B6DF-636EC75349C8}" srcOrd="1" destOrd="0" presId="urn:microsoft.com/office/officeart/2005/8/layout/process4"/>
    <dgm:cxn modelId="{AB306F42-08BE-4F24-8F03-1A94D08D280F}" type="presParOf" srcId="{4DB37A73-5CD9-42A0-91AF-9780D31DFAC1}" destId="{08EE273D-6279-44DD-B03E-82088DFCAF0F}" srcOrd="2" destOrd="0" presId="urn:microsoft.com/office/officeart/2005/8/layout/process4"/>
    <dgm:cxn modelId="{AF5C4CFE-170D-445C-B15A-E32ED78C7AD7}" type="presParOf" srcId="{08EE273D-6279-44DD-B03E-82088DFCAF0F}" destId="{F0EBAEA5-52CC-46E8-BD48-0D5866CDA025}" srcOrd="0" destOrd="0" presId="urn:microsoft.com/office/officeart/2005/8/layout/process4"/>
    <dgm:cxn modelId="{B568645F-20BF-4401-A67E-77BDC5C73AA2}" type="presParOf" srcId="{08EE273D-6279-44DD-B03E-82088DFCAF0F}" destId="{6EA44C38-7F55-4A7A-B611-E3BDBEF57C03}" srcOrd="1" destOrd="0" presId="urn:microsoft.com/office/officeart/2005/8/layout/process4"/>
    <dgm:cxn modelId="{D50E1776-2C5B-4AB1-BBD4-840932F30B9A}" type="presParOf" srcId="{08EE273D-6279-44DD-B03E-82088DFCAF0F}" destId="{DAC33CC8-2AB8-475B-A3A5-A7B53FF676C3}" srcOrd="2" destOrd="0" presId="urn:microsoft.com/office/officeart/2005/8/layout/process4"/>
    <dgm:cxn modelId="{C6492EAD-6DF5-4CCA-8D15-824776BB978F}" type="presParOf" srcId="{DAC33CC8-2AB8-475B-A3A5-A7B53FF676C3}" destId="{FD2EE3A3-6792-4CCB-A07F-1F036E8F5EE1}" srcOrd="0" destOrd="0" presId="urn:microsoft.com/office/officeart/2005/8/layout/process4"/>
    <dgm:cxn modelId="{04694AA1-244B-4831-982D-F51EF071401C}" type="presParOf" srcId="{4DB37A73-5CD9-42A0-91AF-9780D31DFAC1}" destId="{3EADDBF6-0F35-48D5-87B7-ECEE71DCADF1}" srcOrd="3" destOrd="0" presId="urn:microsoft.com/office/officeart/2005/8/layout/process4"/>
    <dgm:cxn modelId="{9BC51D60-E0E0-4C36-8791-B15F83B477E6}" type="presParOf" srcId="{4DB37A73-5CD9-42A0-91AF-9780D31DFAC1}" destId="{0EDDF57B-C0B3-44CE-9AB0-AB5E9EEABC56}" srcOrd="4" destOrd="0" presId="urn:microsoft.com/office/officeart/2005/8/layout/process4"/>
    <dgm:cxn modelId="{BF2BA205-B4B2-4AE1-902B-7C0678D3E2EC}" type="presParOf" srcId="{0EDDF57B-C0B3-44CE-9AB0-AB5E9EEABC56}" destId="{9A34A54B-390B-4CA3-8E0C-BF06C56AD7A7}" srcOrd="0" destOrd="0" presId="urn:microsoft.com/office/officeart/2005/8/layout/process4"/>
    <dgm:cxn modelId="{B736A164-203E-4FCB-B2FB-F3FA2F1E34FF}" type="presParOf" srcId="{0EDDF57B-C0B3-44CE-9AB0-AB5E9EEABC56}" destId="{69AA0571-8378-48F5-90C1-B48FCB7CE47D}" srcOrd="1" destOrd="0" presId="urn:microsoft.com/office/officeart/2005/8/layout/process4"/>
    <dgm:cxn modelId="{A942E46F-1112-4CC5-A59D-C2BAA5AD0B0F}" type="presParOf" srcId="{0EDDF57B-C0B3-44CE-9AB0-AB5E9EEABC56}" destId="{D25BF19B-3AA0-429C-AE69-2F2D5782A8AC}" srcOrd="2" destOrd="0" presId="urn:microsoft.com/office/officeart/2005/8/layout/process4"/>
    <dgm:cxn modelId="{6F13D214-8D61-4E68-96DC-CA429B618E2F}" type="presParOf" srcId="{D25BF19B-3AA0-429C-AE69-2F2D5782A8AC}" destId="{77066518-DD2B-4834-AC3F-59496ED72CA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AC24F7-FDA2-4658-8A40-19E806363C53}">
      <dsp:nvSpPr>
        <dsp:cNvPr id="0" name=""/>
        <dsp:cNvSpPr/>
      </dsp:nvSpPr>
      <dsp:spPr>
        <a:xfrm>
          <a:off x="0" y="3155528"/>
          <a:ext cx="8007350" cy="103547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Выдох</a:t>
          </a:r>
          <a:endParaRPr lang="ru-RU" sz="3200" kern="1200" dirty="0"/>
        </a:p>
      </dsp:txBody>
      <dsp:txXfrm>
        <a:off x="0" y="3155528"/>
        <a:ext cx="8007350" cy="559154"/>
      </dsp:txXfrm>
    </dsp:sp>
    <dsp:sp modelId="{6DF8408A-7823-4845-A1B4-CAB474DEB1C2}">
      <dsp:nvSpPr>
        <dsp:cNvPr id="0" name=""/>
        <dsp:cNvSpPr/>
      </dsp:nvSpPr>
      <dsp:spPr>
        <a:xfrm>
          <a:off x="0" y="3693232"/>
          <a:ext cx="8007350" cy="47631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38100" rIns="21336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Расслабление мышц или группы мышц</a:t>
          </a:r>
          <a:endParaRPr lang="ru-RU" sz="3000" kern="1200" dirty="0"/>
        </a:p>
      </dsp:txBody>
      <dsp:txXfrm>
        <a:off x="0" y="3693232"/>
        <a:ext cx="8007350" cy="476316"/>
      </dsp:txXfrm>
    </dsp:sp>
    <dsp:sp modelId="{6EA44C38-7F55-4A7A-B611-E3BDBEF57C03}">
      <dsp:nvSpPr>
        <dsp:cNvPr id="0" name=""/>
        <dsp:cNvSpPr/>
      </dsp:nvSpPr>
      <dsp:spPr>
        <a:xfrm rot="10800000">
          <a:off x="0" y="1577764"/>
          <a:ext cx="8007350" cy="1592555"/>
        </a:xfrm>
        <a:prstGeom prst="upArrowCallou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Небольшая задержка дыхания</a:t>
          </a:r>
          <a:endParaRPr lang="ru-RU" sz="3200" kern="1200" dirty="0"/>
        </a:p>
      </dsp:txBody>
      <dsp:txXfrm>
        <a:off x="0" y="1577764"/>
        <a:ext cx="8007350" cy="558986"/>
      </dsp:txXfrm>
    </dsp:sp>
    <dsp:sp modelId="{FD2EE3A3-6792-4CCB-A07F-1F036E8F5EE1}">
      <dsp:nvSpPr>
        <dsp:cNvPr id="0" name=""/>
        <dsp:cNvSpPr/>
      </dsp:nvSpPr>
      <dsp:spPr>
        <a:xfrm>
          <a:off x="977" y="2136751"/>
          <a:ext cx="8005395" cy="4761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38100" rIns="21336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Максимальный уровень напряжения</a:t>
          </a:r>
          <a:endParaRPr lang="ru-RU" sz="3000" kern="1200" dirty="0"/>
        </a:p>
      </dsp:txBody>
      <dsp:txXfrm>
        <a:off x="977" y="2136751"/>
        <a:ext cx="8005395" cy="476174"/>
      </dsp:txXfrm>
    </dsp:sp>
    <dsp:sp modelId="{69AA0571-8378-48F5-90C1-B48FCB7CE47D}">
      <dsp:nvSpPr>
        <dsp:cNvPr id="0" name=""/>
        <dsp:cNvSpPr/>
      </dsp:nvSpPr>
      <dsp:spPr>
        <a:xfrm rot="10800000">
          <a:off x="0" y="740"/>
          <a:ext cx="8007350" cy="1592555"/>
        </a:xfrm>
        <a:prstGeom prst="upArrowCallou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Вдох</a:t>
          </a:r>
          <a:endParaRPr lang="ru-RU" sz="3600" kern="1200" dirty="0"/>
        </a:p>
      </dsp:txBody>
      <dsp:txXfrm>
        <a:off x="0" y="740"/>
        <a:ext cx="8007350" cy="558986"/>
      </dsp:txXfrm>
    </dsp:sp>
    <dsp:sp modelId="{77066518-DD2B-4834-AC3F-59496ED72CA2}">
      <dsp:nvSpPr>
        <dsp:cNvPr id="0" name=""/>
        <dsp:cNvSpPr/>
      </dsp:nvSpPr>
      <dsp:spPr>
        <a:xfrm>
          <a:off x="4433" y="559727"/>
          <a:ext cx="7998483" cy="4761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38100" rIns="21336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Медленное напряжение мышц</a:t>
          </a:r>
          <a:endParaRPr lang="ru-RU" sz="3000" kern="1200" dirty="0"/>
        </a:p>
      </dsp:txBody>
      <dsp:txXfrm>
        <a:off x="4433" y="559727"/>
        <a:ext cx="7998483" cy="476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DCD1B3-16A4-4066-8835-FCA54365DB28}" type="datetimeFigureOut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1B306-2A3B-4F79-9060-F0EBCD17F3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3364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334851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852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4853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4854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4855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4856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485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34858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34859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4860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4861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2A42F-70E1-44EC-9C48-ECFFA56F620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922D3-D604-4F6D-B370-BF79F7B80F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05486-0920-445C-8697-EE02F2717E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342019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0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1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2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3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4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5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6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7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8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29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0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1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2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3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4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5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6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7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2038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2039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204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4204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42042" name="Rectangle 26"/>
          <p:cNvSpPr>
            <a:spLocks noGrp="1" noChangeArrowheads="1"/>
          </p:cNvSpPr>
          <p:nvPr>
            <p:ph type="dt" sz="quarter" idx="2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65B70AB-2D19-4940-8239-67F238CC0CED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42043" name="Rectangle 2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42044" name="Rectangle 2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F9A3494-8733-412B-8D5E-E051E85EBD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03D8262-8822-4346-998F-4DB614903CE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934DBBB2-D86C-4CEC-B47C-C7A75BC75E27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AC814BB-B124-4820-933B-22F1CA71C1F1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F2847EF-FF03-444C-A31B-D586AE272A02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60BC6D-833D-4426-BC12-6A02A3C6F785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A0FDB60-7C84-4082-8408-3B57F75408AF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34CF03-4B0D-46DF-A42E-F8FE579733A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9" name="Дата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158EFF0-0DC9-476E-96E8-3545206A12B2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A15290-AB28-407F-BB6A-C19E5F748223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09B896F-ED15-417F-BCDE-5CD2119AC028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B1FDC62-F5CB-44E4-AE1E-9E9C32A9261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8B7E4F5-4AD1-4109-BA4D-F448E207173C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39004F1-AF4D-43D2-9082-2175ED94F059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2116462-2166-4765-834C-3EE440F0DD6A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4D517-83F3-4FD3-A117-6CE8D752809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51A170-8DD5-463E-87C6-82467211B2B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FFB49B3-5FE2-4C21-B0A9-81BFB65858D3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950C89A-3EC8-4006-BE6F-8F1641A56836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A2B4962E-80EF-4E22-A990-04254685C9BB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3D7616-0977-4E86-927F-F1EA982A6EFA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7C31A22-D0C8-4A1E-A9DC-4BC816524DC8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D21DCA2-3CB6-4CC8-BF0B-211D1A6D198F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E7D1DED-3722-43E5-A623-FC97FB335900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096ECE3-AEB8-44B6-87CD-685E63C7F0E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DB6786F-0F7C-4CE5-8E3F-40C8E958874B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5738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57381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2066C61-48CF-44DC-9343-D21746BFFD2B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57382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57383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5AB070A-A656-4A2F-B6F0-FDD57DB2AF1D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357385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86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87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357389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0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1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2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393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357395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96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7397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357399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0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1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2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403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357404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57405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73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7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7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9" grpId="0"/>
      <p:bldP spid="357380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738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738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738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738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738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06A062-80C2-4D14-BDA6-C61A5D723279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F061EB-3911-4F95-B027-47E7FAD8CB3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CDC8E47-7FC4-4FF2-B826-C0A5B35F7B09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06CD8-69E5-4BA9-9937-02110ABB0E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BE3BAC-7840-421E-8F5D-BF8DAC4ACE84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BB7EA-D59B-41D2-8947-F40B0C17D5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A1C322-EAF2-40B2-8BBB-C3E5ED65D588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691D9-6715-4AD1-B07A-78334128D1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A4639-7C69-4517-B473-B15C036DF1A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D1B3C1C-F5EB-4282-9514-8DE0D5DED8E6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35891C-5210-4E76-BD22-A70CDD8344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D2716A-4378-479E-B29C-BF6A739C4691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7DF050-4ACA-47A5-8072-BBE5E9D5D8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E4FAB10-1406-4B77-BB6C-347D4CB6DF00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D85F3-6F17-442D-9BB9-CB570FA2F0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F24015-00CF-461D-98B3-625E782E640E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B0768-C8C6-431B-8BE8-1CD2B881E5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153494-8B45-4B3D-95E2-4E15529D757D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770B48-AD73-4601-B491-DE603E0629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8370B30-2E03-4117-AD73-58727FE36A96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5875E-8FC8-4DB7-BBDB-2D52DF2CB2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2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61927-D46A-492C-9BAD-1FDEE81B38DD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88403-B5EF-4272-A7F8-ABD6A93747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2218F3-D899-46C7-BC25-B82DAA903BD2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EF524-5FB0-458D-9695-4DAFC53942C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55D701-D23F-4AF6-B2A7-898DD9B069BC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C1C61-2F85-4B4A-B094-6D59B9A06A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B4872E-598A-4234-8B89-3BAC68B901E2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0091F-5EF5-4ADE-A84C-B1E32D5210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CAC9E-34A6-4F92-B302-18494DC99D2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54CBB2-3B57-44B5-AA08-AFAE99C82A51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08FAEF-E7F1-4FFB-AAD3-44DF055FD3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916790-BAE6-42B6-B4CC-36BE86D423A8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0A7BC8-A2B0-43DE-B8F2-A3178A4D24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D847185-D00D-46F7-BF00-3D0D9F682DB8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BFF259-EE9C-450B-87DF-B513D8AA1C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7F2E70B-9D6F-49FB-9425-728877477751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E530B-1A15-478C-9F9E-2A4534E47F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2F2656-AF80-48AA-93AA-F6BA77F4FD0B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4C2B39-7434-448F-9431-CDC0DB55DE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8BE122-EDA9-4B10-B723-7015E298D2D1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6D559-DDF4-4F88-BA7C-07B97D09C3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795CE51-A392-4106-B018-F6355121F47F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7F17C-7543-46EE-A7E3-A6BF462E96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ru-RU" smtClean="0"/>
              <a:t>Вставка рисунка SmartArt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205C9BC-BC40-450A-A626-780D6C7A43C2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C0DB7DC-9885-4B09-870B-89C3F12C18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hecker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3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471044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/>
                <a:ahLst/>
                <a:cxnLst>
                  <a:cxn ang="0">
                    <a:pos x="16" y="370"/>
                  </a:cxn>
                  <a:cxn ang="0">
                    <a:pos x="6" y="341"/>
                  </a:cxn>
                  <a:cxn ang="0">
                    <a:pos x="0" y="289"/>
                  </a:cxn>
                  <a:cxn ang="0">
                    <a:pos x="4" y="222"/>
                  </a:cxn>
                  <a:cxn ang="0">
                    <a:pos x="25" y="151"/>
                  </a:cxn>
                  <a:cxn ang="0">
                    <a:pos x="69" y="84"/>
                  </a:cxn>
                  <a:cxn ang="0">
                    <a:pos x="142" y="31"/>
                  </a:cxn>
                  <a:cxn ang="0">
                    <a:pos x="247" y="2"/>
                  </a:cxn>
                  <a:cxn ang="0">
                    <a:pos x="380" y="9"/>
                  </a:cxn>
                  <a:cxn ang="0">
                    <a:pos x="484" y="68"/>
                  </a:cxn>
                  <a:cxn ang="0">
                    <a:pos x="554" y="165"/>
                  </a:cxn>
                  <a:cxn ang="0">
                    <a:pos x="591" y="284"/>
                  </a:cxn>
                  <a:cxn ang="0">
                    <a:pos x="595" y="409"/>
                  </a:cxn>
                  <a:cxn ang="0">
                    <a:pos x="566" y="525"/>
                  </a:cxn>
                  <a:cxn ang="0">
                    <a:pos x="507" y="615"/>
                  </a:cxn>
                  <a:cxn ang="0">
                    <a:pos x="417" y="663"/>
                  </a:cxn>
                  <a:cxn ang="0">
                    <a:pos x="389" y="659"/>
                  </a:cxn>
                  <a:cxn ang="0">
                    <a:pos x="441" y="617"/>
                  </a:cxn>
                  <a:cxn ang="0">
                    <a:pos x="482" y="544"/>
                  </a:cxn>
                  <a:cxn ang="0">
                    <a:pos x="509" y="454"/>
                  </a:cxn>
                  <a:cxn ang="0">
                    <a:pos x="520" y="355"/>
                  </a:cxn>
                  <a:cxn ang="0">
                    <a:pos x="514" y="258"/>
                  </a:cxn>
                  <a:cxn ang="0">
                    <a:pos x="485" y="174"/>
                  </a:cxn>
                  <a:cxn ang="0">
                    <a:pos x="433" y="112"/>
                  </a:cxn>
                  <a:cxn ang="0">
                    <a:pos x="341" y="75"/>
                  </a:cxn>
                  <a:cxn ang="0">
                    <a:pos x="246" y="61"/>
                  </a:cxn>
                  <a:cxn ang="0">
                    <a:pos x="174" y="71"/>
                  </a:cxn>
                  <a:cxn ang="0">
                    <a:pos x="121" y="101"/>
                  </a:cxn>
                  <a:cxn ang="0">
                    <a:pos x="84" y="149"/>
                  </a:cxn>
                  <a:cxn ang="0">
                    <a:pos x="57" y="206"/>
                  </a:cxn>
                  <a:cxn ang="0">
                    <a:pos x="40" y="272"/>
                  </a:cxn>
                  <a:cxn ang="0">
                    <a:pos x="28" y="339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5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5"/>
                  </a:cxn>
                  <a:cxn ang="0">
                    <a:pos x="3" y="50"/>
                  </a:cxn>
                  <a:cxn ang="0">
                    <a:pos x="6" y="75"/>
                  </a:cxn>
                  <a:cxn ang="0">
                    <a:pos x="11" y="98"/>
                  </a:cxn>
                  <a:cxn ang="0">
                    <a:pos x="18" y="119"/>
                  </a:cxn>
                  <a:cxn ang="0">
                    <a:pos x="27" y="141"/>
                  </a:cxn>
                  <a:cxn ang="0">
                    <a:pos x="38" y="161"/>
                  </a:cxn>
                  <a:cxn ang="0">
                    <a:pos x="51" y="178"/>
                  </a:cxn>
                  <a:cxn ang="0">
                    <a:pos x="67" y="194"/>
                  </a:cxn>
                  <a:cxn ang="0">
                    <a:pos x="86" y="208"/>
                  </a:cxn>
                  <a:cxn ang="0">
                    <a:pos x="106" y="219"/>
                  </a:cxn>
                  <a:cxn ang="0">
                    <a:pos x="131" y="228"/>
                  </a:cxn>
                  <a:cxn ang="0">
                    <a:pos x="158" y="234"/>
                  </a:cxn>
                  <a:cxn ang="0">
                    <a:pos x="188" y="237"/>
                  </a:cxn>
                  <a:cxn ang="0">
                    <a:pos x="220" y="236"/>
                  </a:cxn>
                  <a:cxn ang="0">
                    <a:pos x="257" y="232"/>
                  </a:cxn>
                  <a:cxn ang="0">
                    <a:pos x="224" y="227"/>
                  </a:cxn>
                  <a:cxn ang="0">
                    <a:pos x="195" y="220"/>
                  </a:cxn>
                  <a:cxn ang="0">
                    <a:pos x="170" y="212"/>
                  </a:cxn>
                  <a:cxn ang="0">
                    <a:pos x="148" y="204"/>
                  </a:cxn>
                  <a:cxn ang="0">
                    <a:pos x="128" y="193"/>
                  </a:cxn>
                  <a:cxn ang="0">
                    <a:pos x="112" y="182"/>
                  </a:cxn>
                  <a:cxn ang="0">
                    <a:pos x="97" y="169"/>
                  </a:cxn>
                  <a:cxn ang="0">
                    <a:pos x="84" y="155"/>
                  </a:cxn>
                  <a:cxn ang="0">
                    <a:pos x="72" y="141"/>
                  </a:cxn>
                  <a:cxn ang="0">
                    <a:pos x="61" y="125"/>
                  </a:cxn>
                  <a:cxn ang="0">
                    <a:pos x="52" y="107"/>
                  </a:cxn>
                  <a:cxn ang="0">
                    <a:pos x="43" y="88"/>
                  </a:cxn>
                  <a:cxn ang="0">
                    <a:pos x="33" y="69"/>
                  </a:cxn>
                  <a:cxn ang="0">
                    <a:pos x="23" y="47"/>
                  </a:cxn>
                  <a:cxn ang="0">
                    <a:pos x="12" y="24"/>
                  </a:cxn>
                  <a:cxn ang="0">
                    <a:pos x="0" y="0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6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124" y="108"/>
                  </a:cxn>
                  <a:cxn ang="0">
                    <a:pos x="120" y="107"/>
                  </a:cxn>
                  <a:cxn ang="0">
                    <a:pos x="107" y="105"/>
                  </a:cxn>
                  <a:cxn ang="0">
                    <a:pos x="89" y="101"/>
                  </a:cxn>
                  <a:cxn ang="0">
                    <a:pos x="68" y="99"/>
                  </a:cxn>
                  <a:cxn ang="0">
                    <a:pos x="45" y="97"/>
                  </a:cxn>
                  <a:cxn ang="0">
                    <a:pos x="25" y="98"/>
                  </a:cxn>
                  <a:cxn ang="0">
                    <a:pos x="9" y="102"/>
                  </a:cxn>
                  <a:cxn ang="0">
                    <a:pos x="0" y="110"/>
                  </a:cxn>
                  <a:cxn ang="0">
                    <a:pos x="4" y="98"/>
                  </a:cxn>
                  <a:cxn ang="0">
                    <a:pos x="8" y="89"/>
                  </a:cxn>
                  <a:cxn ang="0">
                    <a:pos x="16" y="82"/>
                  </a:cxn>
                  <a:cxn ang="0">
                    <a:pos x="25" y="76"/>
                  </a:cxn>
                  <a:cxn ang="0">
                    <a:pos x="36" y="72"/>
                  </a:cxn>
                  <a:cxn ang="0">
                    <a:pos x="47" y="71"/>
                  </a:cxn>
                  <a:cxn ang="0">
                    <a:pos x="59" y="71"/>
                  </a:cxn>
                  <a:cxn ang="0">
                    <a:pos x="72" y="74"/>
                  </a:cxn>
                  <a:cxn ang="0">
                    <a:pos x="73" y="71"/>
                  </a:cxn>
                  <a:cxn ang="0">
                    <a:pos x="70" y="56"/>
                  </a:cxn>
                  <a:cxn ang="0">
                    <a:pos x="67" y="38"/>
                  </a:cxn>
                  <a:cxn ang="0">
                    <a:pos x="65" y="30"/>
                  </a:cxn>
                  <a:cxn ang="0">
                    <a:pos x="63" y="30"/>
                  </a:cxn>
                  <a:cxn ang="0">
                    <a:pos x="61" y="29"/>
                  </a:cxn>
                  <a:cxn ang="0">
                    <a:pos x="59" y="26"/>
                  </a:cxn>
                  <a:cxn ang="0">
                    <a:pos x="57" y="23"/>
                  </a:cxn>
                  <a:cxn ang="0">
                    <a:pos x="57" y="19"/>
                  </a:cxn>
                  <a:cxn ang="0">
                    <a:pos x="59" y="14"/>
                  </a:cxn>
                  <a:cxn ang="0">
                    <a:pos x="66" y="8"/>
                  </a:cxn>
                  <a:cxn ang="0">
                    <a:pos x="77" y="0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7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1"/>
                  </a:cxn>
                  <a:cxn ang="0">
                    <a:pos x="18" y="5"/>
                  </a:cxn>
                  <a:cxn ang="0">
                    <a:pos x="37" y="12"/>
                  </a:cxn>
                  <a:cxn ang="0">
                    <a:pos x="58" y="24"/>
                  </a:cxn>
                  <a:cxn ang="0">
                    <a:pos x="78" y="44"/>
                  </a:cxn>
                  <a:cxn ang="0">
                    <a:pos x="96" y="71"/>
                  </a:cxn>
                  <a:cxn ang="0">
                    <a:pos x="107" y="108"/>
                  </a:cxn>
                  <a:cxn ang="0">
                    <a:pos x="109" y="156"/>
                  </a:cxn>
                  <a:cxn ang="0">
                    <a:pos x="105" y="156"/>
                  </a:cxn>
                  <a:cxn ang="0">
                    <a:pos x="99" y="156"/>
                  </a:cxn>
                  <a:cxn ang="0">
                    <a:pos x="93" y="156"/>
                  </a:cxn>
                  <a:cxn ang="0">
                    <a:pos x="87" y="154"/>
                  </a:cxn>
                  <a:cxn ang="0">
                    <a:pos x="81" y="153"/>
                  </a:cxn>
                  <a:cxn ang="0">
                    <a:pos x="74" y="150"/>
                  </a:cxn>
                  <a:cxn ang="0">
                    <a:pos x="66" y="145"/>
                  </a:cxn>
                  <a:cxn ang="0">
                    <a:pos x="58" y="139"/>
                  </a:cxn>
                  <a:cxn ang="0">
                    <a:pos x="53" y="126"/>
                  </a:cxn>
                  <a:cxn ang="0">
                    <a:pos x="53" y="111"/>
                  </a:cxn>
                  <a:cxn ang="0">
                    <a:pos x="56" y="96"/>
                  </a:cxn>
                  <a:cxn ang="0">
                    <a:pos x="59" y="80"/>
                  </a:cxn>
                  <a:cxn ang="0">
                    <a:pos x="56" y="62"/>
                  </a:cxn>
                  <a:cxn ang="0">
                    <a:pos x="48" y="43"/>
                  </a:cxn>
                  <a:cxn ang="0">
                    <a:pos x="31" y="23"/>
                  </a:cxn>
                  <a:cxn ang="0">
                    <a:pos x="0" y="0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8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20" y="38"/>
                  </a:cxn>
                  <a:cxn ang="0">
                    <a:pos x="15" y="62"/>
                  </a:cxn>
                  <a:cxn ang="0">
                    <a:pos x="11" y="79"/>
                  </a:cxn>
                  <a:cxn ang="0">
                    <a:pos x="0" y="94"/>
                  </a:cxn>
                  <a:cxn ang="0">
                    <a:pos x="12" y="88"/>
                  </a:cxn>
                  <a:cxn ang="0">
                    <a:pos x="23" y="80"/>
                  </a:cxn>
                  <a:cxn ang="0">
                    <a:pos x="32" y="69"/>
                  </a:cxn>
                  <a:cxn ang="0">
                    <a:pos x="40" y="57"/>
                  </a:cxn>
                  <a:cxn ang="0">
                    <a:pos x="45" y="44"/>
                  </a:cxn>
                  <a:cxn ang="0">
                    <a:pos x="46" y="30"/>
                  </a:cxn>
                  <a:cxn ang="0">
                    <a:pos x="42" y="15"/>
                  </a:cxn>
                  <a:cxn ang="0">
                    <a:pos x="31" y="0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49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1"/>
                  </a:cxn>
                  <a:cxn ang="0">
                    <a:pos x="6" y="3"/>
                  </a:cxn>
                  <a:cxn ang="0">
                    <a:pos x="13" y="8"/>
                  </a:cxn>
                  <a:cxn ang="0">
                    <a:pos x="21" y="12"/>
                  </a:cxn>
                  <a:cxn ang="0">
                    <a:pos x="29" y="15"/>
                  </a:cxn>
                  <a:cxn ang="0">
                    <a:pos x="38" y="17"/>
                  </a:cxn>
                  <a:cxn ang="0">
                    <a:pos x="46" y="18"/>
                  </a:cxn>
                  <a:cxn ang="0">
                    <a:pos x="54" y="16"/>
                  </a:cxn>
                  <a:cxn ang="0">
                    <a:pos x="53" y="25"/>
                  </a:cxn>
                  <a:cxn ang="0">
                    <a:pos x="50" y="33"/>
                  </a:cxn>
                  <a:cxn ang="0">
                    <a:pos x="44" y="38"/>
                  </a:cxn>
                  <a:cxn ang="0">
                    <a:pos x="37" y="40"/>
                  </a:cxn>
                  <a:cxn ang="0">
                    <a:pos x="28" y="39"/>
                  </a:cxn>
                  <a:cxn ang="0">
                    <a:pos x="19" y="32"/>
                  </a:cxn>
                  <a:cxn ang="0">
                    <a:pos x="10" y="20"/>
                  </a:cxn>
                  <a:cxn ang="0">
                    <a:pos x="0" y="0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50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6"/>
                  </a:cxn>
                  <a:cxn ang="0">
                    <a:pos x="16" y="14"/>
                  </a:cxn>
                  <a:cxn ang="0">
                    <a:pos x="28" y="24"/>
                  </a:cxn>
                  <a:cxn ang="0">
                    <a:pos x="41" y="37"/>
                  </a:cxn>
                  <a:cxn ang="0">
                    <a:pos x="58" y="53"/>
                  </a:cxn>
                  <a:cxn ang="0">
                    <a:pos x="73" y="70"/>
                  </a:cxn>
                  <a:cxn ang="0">
                    <a:pos x="88" y="90"/>
                  </a:cxn>
                  <a:cxn ang="0">
                    <a:pos x="100" y="113"/>
                  </a:cxn>
                  <a:cxn ang="0">
                    <a:pos x="112" y="137"/>
                  </a:cxn>
                  <a:cxn ang="0">
                    <a:pos x="120" y="165"/>
                  </a:cxn>
                  <a:cxn ang="0">
                    <a:pos x="124" y="196"/>
                  </a:cxn>
                  <a:cxn ang="0">
                    <a:pos x="126" y="228"/>
                  </a:cxn>
                  <a:cxn ang="0">
                    <a:pos x="120" y="264"/>
                  </a:cxn>
                  <a:cxn ang="0">
                    <a:pos x="109" y="302"/>
                  </a:cxn>
                  <a:cxn ang="0">
                    <a:pos x="92" y="342"/>
                  </a:cxn>
                  <a:cxn ang="0">
                    <a:pos x="67" y="386"/>
                  </a:cxn>
                  <a:cxn ang="0">
                    <a:pos x="39" y="436"/>
                  </a:cxn>
                  <a:cxn ang="0">
                    <a:pos x="21" y="482"/>
                  </a:cxn>
                  <a:cxn ang="0">
                    <a:pos x="10" y="525"/>
                  </a:cxn>
                  <a:cxn ang="0">
                    <a:pos x="6" y="566"/>
                  </a:cxn>
                  <a:cxn ang="0">
                    <a:pos x="6" y="605"/>
                  </a:cxn>
                  <a:cxn ang="0">
                    <a:pos x="8" y="641"/>
                  </a:cxn>
                  <a:cxn ang="0">
                    <a:pos x="12" y="673"/>
                  </a:cxn>
                  <a:cxn ang="0">
                    <a:pos x="14" y="704"/>
                  </a:cxn>
                  <a:cxn ang="0">
                    <a:pos x="41" y="688"/>
                  </a:cxn>
                  <a:cxn ang="0">
                    <a:pos x="39" y="680"/>
                  </a:cxn>
                  <a:cxn ang="0">
                    <a:pos x="36" y="657"/>
                  </a:cxn>
                  <a:cxn ang="0">
                    <a:pos x="33" y="622"/>
                  </a:cxn>
                  <a:cxn ang="0">
                    <a:pos x="35" y="575"/>
                  </a:cxn>
                  <a:cxn ang="0">
                    <a:pos x="41" y="519"/>
                  </a:cxn>
                  <a:cxn ang="0">
                    <a:pos x="58" y="455"/>
                  </a:cxn>
                  <a:cxn ang="0">
                    <a:pos x="86" y="386"/>
                  </a:cxn>
                  <a:cxn ang="0">
                    <a:pos x="129" y="313"/>
                  </a:cxn>
                  <a:cxn ang="0">
                    <a:pos x="143" y="279"/>
                  </a:cxn>
                  <a:cxn ang="0">
                    <a:pos x="149" y="235"/>
                  </a:cxn>
                  <a:cxn ang="0">
                    <a:pos x="144" y="184"/>
                  </a:cxn>
                  <a:cxn ang="0">
                    <a:pos x="131" y="134"/>
                  </a:cxn>
                  <a:cxn ang="0">
                    <a:pos x="109" y="85"/>
                  </a:cxn>
                  <a:cxn ang="0">
                    <a:pos x="81" y="44"/>
                  </a:cxn>
                  <a:cxn ang="0">
                    <a:pos x="44" y="14"/>
                  </a:cxn>
                  <a:cxn ang="0">
                    <a:pos x="0" y="0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1051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/>
              <a:ahLst/>
              <a:cxnLst>
                <a:cxn ang="0">
                  <a:pos x="94" y="0"/>
                </a:cxn>
                <a:cxn ang="0">
                  <a:pos x="105" y="9"/>
                </a:cxn>
                <a:cxn ang="0">
                  <a:pos x="115" y="27"/>
                </a:cxn>
                <a:cxn ang="0">
                  <a:pos x="123" y="50"/>
                </a:cxn>
                <a:cxn ang="0">
                  <a:pos x="128" y="78"/>
                </a:cxn>
                <a:cxn ang="0">
                  <a:pos x="127" y="111"/>
                </a:cxn>
                <a:cxn ang="0">
                  <a:pos x="116" y="145"/>
                </a:cxn>
                <a:cxn ang="0">
                  <a:pos x="94" y="181"/>
                </a:cxn>
                <a:cxn ang="0">
                  <a:pos x="60" y="217"/>
                </a:cxn>
                <a:cxn ang="0">
                  <a:pos x="49" y="213"/>
                </a:cxn>
                <a:cxn ang="0">
                  <a:pos x="38" y="210"/>
                </a:cxn>
                <a:cxn ang="0">
                  <a:pos x="26" y="205"/>
                </a:cxn>
                <a:cxn ang="0">
                  <a:pos x="16" y="201"/>
                </a:cxn>
                <a:cxn ang="0">
                  <a:pos x="8" y="196"/>
                </a:cxn>
                <a:cxn ang="0">
                  <a:pos x="2" y="190"/>
                </a:cxn>
                <a:cxn ang="0">
                  <a:pos x="0" y="183"/>
                </a:cxn>
                <a:cxn ang="0">
                  <a:pos x="1" y="178"/>
                </a:cxn>
                <a:cxn ang="0">
                  <a:pos x="13" y="171"/>
                </a:cxn>
                <a:cxn ang="0">
                  <a:pos x="29" y="161"/>
                </a:cxn>
                <a:cxn ang="0">
                  <a:pos x="46" y="150"/>
                </a:cxn>
                <a:cxn ang="0">
                  <a:pos x="63" y="134"/>
                </a:cxn>
                <a:cxn ang="0">
                  <a:pos x="79" y="112"/>
                </a:cxn>
                <a:cxn ang="0">
                  <a:pos x="91" y="83"/>
                </a:cxn>
                <a:cxn ang="0">
                  <a:pos x="97" y="46"/>
                </a:cxn>
                <a:cxn ang="0">
                  <a:pos x="94" y="0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2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/>
              <a:ahLst/>
              <a:cxnLst>
                <a:cxn ang="0">
                  <a:pos x="891" y="1532"/>
                </a:cxn>
                <a:cxn ang="0">
                  <a:pos x="954" y="1452"/>
                </a:cxn>
                <a:cxn ang="0">
                  <a:pos x="1032" y="1338"/>
                </a:cxn>
                <a:cxn ang="0">
                  <a:pos x="1115" y="1188"/>
                </a:cxn>
                <a:cxn ang="0">
                  <a:pos x="1194" y="1023"/>
                </a:cxn>
                <a:cxn ang="0">
                  <a:pos x="1244" y="841"/>
                </a:cxn>
                <a:cxn ang="0">
                  <a:pos x="1259" y="647"/>
                </a:cxn>
                <a:cxn ang="0">
                  <a:pos x="1230" y="463"/>
                </a:cxn>
                <a:cxn ang="0">
                  <a:pos x="1140" y="294"/>
                </a:cxn>
                <a:cxn ang="0">
                  <a:pos x="1043" y="190"/>
                </a:cxn>
                <a:cxn ang="0">
                  <a:pos x="961" y="109"/>
                </a:cxn>
                <a:cxn ang="0">
                  <a:pos x="894" y="65"/>
                </a:cxn>
                <a:cxn ang="0">
                  <a:pos x="786" y="18"/>
                </a:cxn>
                <a:cxn ang="0">
                  <a:pos x="642" y="0"/>
                </a:cxn>
                <a:cxn ang="0">
                  <a:pos x="440" y="23"/>
                </a:cxn>
                <a:cxn ang="0">
                  <a:pos x="366" y="44"/>
                </a:cxn>
                <a:cxn ang="0">
                  <a:pos x="292" y="58"/>
                </a:cxn>
                <a:cxn ang="0">
                  <a:pos x="229" y="79"/>
                </a:cxn>
                <a:cxn ang="0">
                  <a:pos x="178" y="103"/>
                </a:cxn>
                <a:cxn ang="0">
                  <a:pos x="127" y="127"/>
                </a:cxn>
                <a:cxn ang="0">
                  <a:pos x="82" y="158"/>
                </a:cxn>
                <a:cxn ang="0">
                  <a:pos x="41" y="197"/>
                </a:cxn>
                <a:cxn ang="0">
                  <a:pos x="0" y="243"/>
                </a:cxn>
                <a:cxn ang="0">
                  <a:pos x="76" y="215"/>
                </a:cxn>
                <a:cxn ang="0">
                  <a:pos x="144" y="194"/>
                </a:cxn>
                <a:cxn ang="0">
                  <a:pos x="212" y="179"/>
                </a:cxn>
                <a:cxn ang="0">
                  <a:pos x="280" y="164"/>
                </a:cxn>
                <a:cxn ang="0">
                  <a:pos x="336" y="149"/>
                </a:cxn>
                <a:cxn ang="0">
                  <a:pos x="397" y="149"/>
                </a:cxn>
                <a:cxn ang="0">
                  <a:pos x="458" y="141"/>
                </a:cxn>
                <a:cxn ang="0">
                  <a:pos x="511" y="146"/>
                </a:cxn>
                <a:cxn ang="0">
                  <a:pos x="565" y="152"/>
                </a:cxn>
                <a:cxn ang="0">
                  <a:pos x="618" y="166"/>
                </a:cxn>
                <a:cxn ang="0">
                  <a:pos x="669" y="186"/>
                </a:cxn>
                <a:cxn ang="0">
                  <a:pos x="715" y="205"/>
                </a:cxn>
                <a:cxn ang="0">
                  <a:pos x="760" y="239"/>
                </a:cxn>
                <a:cxn ang="0">
                  <a:pos x="811" y="267"/>
                </a:cxn>
                <a:cxn ang="0">
                  <a:pos x="855" y="307"/>
                </a:cxn>
                <a:cxn ang="0">
                  <a:pos x="899" y="348"/>
                </a:cxn>
                <a:cxn ang="0">
                  <a:pos x="971" y="464"/>
                </a:cxn>
                <a:cxn ang="0">
                  <a:pos x="1016" y="606"/>
                </a:cxn>
                <a:cxn ang="0">
                  <a:pos x="1027" y="774"/>
                </a:cxn>
                <a:cxn ang="0">
                  <a:pos x="1022" y="939"/>
                </a:cxn>
                <a:cxn ang="0">
                  <a:pos x="1002" y="1117"/>
                </a:cxn>
                <a:cxn ang="0">
                  <a:pos x="966" y="1279"/>
                </a:cxn>
                <a:cxn ang="0">
                  <a:pos x="933" y="1421"/>
                </a:cxn>
                <a:cxn ang="0">
                  <a:pos x="891" y="1532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3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" y="69"/>
                </a:cxn>
                <a:cxn ang="0">
                  <a:pos x="68" y="132"/>
                </a:cxn>
                <a:cxn ang="0">
                  <a:pos x="110" y="188"/>
                </a:cxn>
                <a:cxn ang="0">
                  <a:pos x="149" y="229"/>
                </a:cxn>
                <a:cxn ang="0">
                  <a:pos x="192" y="278"/>
                </a:cxn>
                <a:cxn ang="0">
                  <a:pos x="250" y="314"/>
                </a:cxn>
                <a:cxn ang="0">
                  <a:pos x="308" y="336"/>
                </a:cxn>
                <a:cxn ang="0">
                  <a:pos x="365" y="365"/>
                </a:cxn>
                <a:cxn ang="0">
                  <a:pos x="430" y="381"/>
                </a:cxn>
                <a:cxn ang="0">
                  <a:pos x="501" y="390"/>
                </a:cxn>
                <a:cxn ang="0">
                  <a:pos x="573" y="392"/>
                </a:cxn>
                <a:cxn ang="0">
                  <a:pos x="646" y="381"/>
                </a:cxn>
                <a:cxn ang="0">
                  <a:pos x="726" y="362"/>
                </a:cxn>
                <a:cxn ang="0">
                  <a:pos x="801" y="335"/>
                </a:cxn>
                <a:cxn ang="0">
                  <a:pos x="731" y="377"/>
                </a:cxn>
                <a:cxn ang="0">
                  <a:pos x="662" y="404"/>
                </a:cxn>
                <a:cxn ang="0">
                  <a:pos x="594" y="432"/>
                </a:cxn>
                <a:cxn ang="0">
                  <a:pos x="532" y="445"/>
                </a:cxn>
                <a:cxn ang="0">
                  <a:pos x="471" y="459"/>
                </a:cxn>
                <a:cxn ang="0">
                  <a:pos x="411" y="458"/>
                </a:cxn>
                <a:cxn ang="0">
                  <a:pos x="350" y="458"/>
                </a:cxn>
                <a:cxn ang="0">
                  <a:pos x="291" y="450"/>
                </a:cxn>
                <a:cxn ang="0">
                  <a:pos x="244" y="436"/>
                </a:cxn>
                <a:cxn ang="0">
                  <a:pos x="192" y="415"/>
                </a:cxn>
                <a:cxn ang="0">
                  <a:pos x="145" y="394"/>
                </a:cxn>
                <a:cxn ang="0">
                  <a:pos x="100" y="373"/>
                </a:cxn>
                <a:cxn ang="0">
                  <a:pos x="60" y="347"/>
                </a:cxn>
                <a:cxn ang="0">
                  <a:pos x="0" y="294"/>
                </a:cxn>
                <a:cxn ang="0">
                  <a:pos x="0" y="0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4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0" y="25"/>
                </a:cxn>
                <a:cxn ang="0">
                  <a:pos x="3" y="26"/>
                </a:cxn>
                <a:cxn ang="0">
                  <a:pos x="14" y="29"/>
                </a:cxn>
                <a:cxn ang="0">
                  <a:pos x="29" y="36"/>
                </a:cxn>
                <a:cxn ang="0">
                  <a:pos x="46" y="47"/>
                </a:cxn>
                <a:cxn ang="0">
                  <a:pos x="66" y="62"/>
                </a:cxn>
                <a:cxn ang="0">
                  <a:pos x="84" y="80"/>
                </a:cxn>
                <a:cxn ang="0">
                  <a:pos x="102" y="103"/>
                </a:cxn>
                <a:cxn ang="0">
                  <a:pos x="116" y="132"/>
                </a:cxn>
                <a:cxn ang="0">
                  <a:pos x="117" y="120"/>
                </a:cxn>
                <a:cxn ang="0">
                  <a:pos x="115" y="107"/>
                </a:cxn>
                <a:cxn ang="0">
                  <a:pos x="108" y="90"/>
                </a:cxn>
                <a:cxn ang="0">
                  <a:pos x="99" y="74"/>
                </a:cxn>
                <a:cxn ang="0">
                  <a:pos x="89" y="58"/>
                </a:cxn>
                <a:cxn ang="0">
                  <a:pos x="78" y="45"/>
                </a:cxn>
                <a:cxn ang="0">
                  <a:pos x="67" y="36"/>
                </a:cxn>
                <a:cxn ang="0">
                  <a:pos x="58" y="32"/>
                </a:cxn>
                <a:cxn ang="0">
                  <a:pos x="69" y="29"/>
                </a:cxn>
                <a:cxn ang="0">
                  <a:pos x="79" y="28"/>
                </a:cxn>
                <a:cxn ang="0">
                  <a:pos x="89" y="26"/>
                </a:cxn>
                <a:cxn ang="0">
                  <a:pos x="98" y="25"/>
                </a:cxn>
                <a:cxn ang="0">
                  <a:pos x="105" y="24"/>
                </a:cxn>
                <a:cxn ang="0">
                  <a:pos x="109" y="22"/>
                </a:cxn>
                <a:cxn ang="0">
                  <a:pos x="113" y="21"/>
                </a:cxn>
                <a:cxn ang="0">
                  <a:pos x="114" y="21"/>
                </a:cxn>
                <a:cxn ang="0">
                  <a:pos x="75" y="0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5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3" y="0"/>
                </a:cxn>
                <a:cxn ang="0">
                  <a:pos x="16" y="4"/>
                </a:cxn>
                <a:cxn ang="0">
                  <a:pos x="9" y="9"/>
                </a:cxn>
                <a:cxn ang="0">
                  <a:pos x="4" y="19"/>
                </a:cxn>
                <a:cxn ang="0">
                  <a:pos x="1" y="30"/>
                </a:cxn>
                <a:cxn ang="0">
                  <a:pos x="0" y="44"/>
                </a:cxn>
                <a:cxn ang="0">
                  <a:pos x="3" y="60"/>
                </a:cxn>
                <a:cxn ang="0">
                  <a:pos x="11" y="77"/>
                </a:cxn>
                <a:cxn ang="0">
                  <a:pos x="15" y="53"/>
                </a:cxn>
                <a:cxn ang="0">
                  <a:pos x="19" y="37"/>
                </a:cxn>
                <a:cxn ang="0">
                  <a:pos x="23" y="22"/>
                </a:cxn>
                <a:cxn ang="0">
                  <a:pos x="29" y="0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56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/>
              <a:ahLst/>
              <a:cxnLst>
                <a:cxn ang="0">
                  <a:pos x="784" y="1047"/>
                </a:cxn>
                <a:cxn ang="0">
                  <a:pos x="692" y="1011"/>
                </a:cxn>
                <a:cxn ang="0">
                  <a:pos x="607" y="945"/>
                </a:cxn>
                <a:cxn ang="0">
                  <a:pos x="517" y="861"/>
                </a:cxn>
                <a:cxn ang="0">
                  <a:pos x="432" y="776"/>
                </a:cxn>
                <a:cxn ang="0">
                  <a:pos x="350" y="677"/>
                </a:cxn>
                <a:cxn ang="0">
                  <a:pos x="266" y="563"/>
                </a:cxn>
                <a:cxn ang="0">
                  <a:pos x="188" y="447"/>
                </a:cxn>
                <a:cxn ang="0">
                  <a:pos x="122" y="325"/>
                </a:cxn>
                <a:cxn ang="0">
                  <a:pos x="65" y="211"/>
                </a:cxn>
                <a:cxn ang="0">
                  <a:pos x="21" y="101"/>
                </a:cxn>
                <a:cxn ang="0">
                  <a:pos x="0" y="0"/>
                </a:cxn>
                <a:cxn ang="0">
                  <a:pos x="109" y="217"/>
                </a:cxn>
                <a:cxn ang="0">
                  <a:pos x="209" y="378"/>
                </a:cxn>
                <a:cxn ang="0">
                  <a:pos x="294" y="500"/>
                </a:cxn>
                <a:cxn ang="0">
                  <a:pos x="373" y="590"/>
                </a:cxn>
                <a:cxn ang="0">
                  <a:pos x="441" y="661"/>
                </a:cxn>
                <a:cxn ang="0">
                  <a:pos x="506" y="713"/>
                </a:cxn>
                <a:cxn ang="0">
                  <a:pos x="564" y="754"/>
                </a:cxn>
                <a:cxn ang="0">
                  <a:pos x="620" y="801"/>
                </a:cxn>
                <a:cxn ang="0">
                  <a:pos x="754" y="899"/>
                </a:cxn>
                <a:cxn ang="0">
                  <a:pos x="925" y="977"/>
                </a:cxn>
                <a:cxn ang="0">
                  <a:pos x="1108" y="1047"/>
                </a:cxn>
                <a:cxn ang="0">
                  <a:pos x="784" y="10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471058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59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0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5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471062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3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4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25"/>
            <p:cNvGrpSpPr>
              <a:grpSpLocks/>
            </p:cNvGrpSpPr>
            <p:nvPr userDrawn="1"/>
          </p:nvGrpSpPr>
          <p:grpSpPr bwMode="auto">
            <a:xfrm rot="-1307516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471066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7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68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471070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1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2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47107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107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107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07"/>
                </a:cxn>
                <a:cxn ang="0">
                  <a:pos x="37" y="262"/>
                </a:cxn>
                <a:cxn ang="0">
                  <a:pos x="83" y="410"/>
                </a:cxn>
                <a:cxn ang="0">
                  <a:pos x="149" y="546"/>
                </a:cxn>
                <a:cxn ang="0">
                  <a:pos x="237" y="666"/>
                </a:cxn>
                <a:cxn ang="0">
                  <a:pos x="338" y="764"/>
                </a:cxn>
                <a:cxn ang="0">
                  <a:pos x="450" y="838"/>
                </a:cxn>
                <a:cxn ang="0">
                  <a:pos x="579" y="879"/>
                </a:cxn>
                <a:cxn ang="0">
                  <a:pos x="714" y="886"/>
                </a:cxn>
                <a:cxn ang="0">
                  <a:pos x="862" y="851"/>
                </a:cxn>
                <a:cxn ang="0">
                  <a:pos x="784" y="856"/>
                </a:cxn>
                <a:cxn ang="0">
                  <a:pos x="700" y="835"/>
                </a:cxn>
                <a:cxn ang="0">
                  <a:pos x="621" y="794"/>
                </a:cxn>
                <a:cxn ang="0">
                  <a:pos x="542" y="728"/>
                </a:cxn>
                <a:cxn ang="0">
                  <a:pos x="466" y="649"/>
                </a:cxn>
                <a:cxn ang="0">
                  <a:pos x="397" y="557"/>
                </a:cxn>
                <a:cxn ang="0">
                  <a:pos x="334" y="454"/>
                </a:cxn>
                <a:cxn ang="0">
                  <a:pos x="279" y="339"/>
                </a:cxn>
                <a:cxn ang="0">
                  <a:pos x="238" y="225"/>
                </a:cxn>
                <a:cxn ang="0">
                  <a:pos x="205" y="105"/>
                </a:cxn>
                <a:cxn ang="0">
                  <a:pos x="184" y="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7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7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113" y="9"/>
                </a:cxn>
                <a:cxn ang="0">
                  <a:pos x="99" y="25"/>
                </a:cxn>
                <a:cxn ang="0">
                  <a:pos x="81" y="41"/>
                </a:cxn>
                <a:cxn ang="0">
                  <a:pos x="63" y="54"/>
                </a:cxn>
                <a:cxn ang="0">
                  <a:pos x="41" y="66"/>
                </a:cxn>
                <a:cxn ang="0">
                  <a:pos x="22" y="74"/>
                </a:cxn>
                <a:cxn ang="0">
                  <a:pos x="0" y="75"/>
                </a:cxn>
                <a:cxn ang="0">
                  <a:pos x="10" y="96"/>
                </a:cxn>
                <a:cxn ang="0">
                  <a:pos x="23" y="113"/>
                </a:cxn>
                <a:cxn ang="0">
                  <a:pos x="41" y="121"/>
                </a:cxn>
                <a:cxn ang="0">
                  <a:pos x="60" y="121"/>
                </a:cxn>
                <a:cxn ang="0">
                  <a:pos x="83" y="111"/>
                </a:cxn>
                <a:cxn ang="0">
                  <a:pos x="101" y="88"/>
                </a:cxn>
                <a:cxn ang="0">
                  <a:pos x="116" y="53"/>
                </a:cxn>
                <a:cxn ang="0">
                  <a:pos x="124" y="0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16" y="14"/>
                </a:cxn>
                <a:cxn ang="0">
                  <a:pos x="28" y="24"/>
                </a:cxn>
                <a:cxn ang="0">
                  <a:pos x="41" y="37"/>
                </a:cxn>
                <a:cxn ang="0">
                  <a:pos x="58" y="53"/>
                </a:cxn>
                <a:cxn ang="0">
                  <a:pos x="73" y="70"/>
                </a:cxn>
                <a:cxn ang="0">
                  <a:pos x="88" y="90"/>
                </a:cxn>
                <a:cxn ang="0">
                  <a:pos x="100" y="113"/>
                </a:cxn>
                <a:cxn ang="0">
                  <a:pos x="112" y="137"/>
                </a:cxn>
                <a:cxn ang="0">
                  <a:pos x="120" y="165"/>
                </a:cxn>
                <a:cxn ang="0">
                  <a:pos x="124" y="196"/>
                </a:cxn>
                <a:cxn ang="0">
                  <a:pos x="126" y="228"/>
                </a:cxn>
                <a:cxn ang="0">
                  <a:pos x="120" y="264"/>
                </a:cxn>
                <a:cxn ang="0">
                  <a:pos x="109" y="302"/>
                </a:cxn>
                <a:cxn ang="0">
                  <a:pos x="92" y="342"/>
                </a:cxn>
                <a:cxn ang="0">
                  <a:pos x="67" y="386"/>
                </a:cxn>
                <a:cxn ang="0">
                  <a:pos x="39" y="436"/>
                </a:cxn>
                <a:cxn ang="0">
                  <a:pos x="21" y="482"/>
                </a:cxn>
                <a:cxn ang="0">
                  <a:pos x="10" y="525"/>
                </a:cxn>
                <a:cxn ang="0">
                  <a:pos x="6" y="566"/>
                </a:cxn>
                <a:cxn ang="0">
                  <a:pos x="6" y="605"/>
                </a:cxn>
                <a:cxn ang="0">
                  <a:pos x="8" y="641"/>
                </a:cxn>
                <a:cxn ang="0">
                  <a:pos x="12" y="673"/>
                </a:cxn>
                <a:cxn ang="0">
                  <a:pos x="14" y="704"/>
                </a:cxn>
                <a:cxn ang="0">
                  <a:pos x="41" y="688"/>
                </a:cxn>
                <a:cxn ang="0">
                  <a:pos x="39" y="680"/>
                </a:cxn>
                <a:cxn ang="0">
                  <a:pos x="36" y="657"/>
                </a:cxn>
                <a:cxn ang="0">
                  <a:pos x="33" y="622"/>
                </a:cxn>
                <a:cxn ang="0">
                  <a:pos x="35" y="575"/>
                </a:cxn>
                <a:cxn ang="0">
                  <a:pos x="41" y="519"/>
                </a:cxn>
                <a:cxn ang="0">
                  <a:pos x="58" y="455"/>
                </a:cxn>
                <a:cxn ang="0">
                  <a:pos x="86" y="386"/>
                </a:cxn>
                <a:cxn ang="0">
                  <a:pos x="129" y="313"/>
                </a:cxn>
                <a:cxn ang="0">
                  <a:pos x="143" y="279"/>
                </a:cxn>
                <a:cxn ang="0">
                  <a:pos x="149" y="235"/>
                </a:cxn>
                <a:cxn ang="0">
                  <a:pos x="144" y="184"/>
                </a:cxn>
                <a:cxn ang="0">
                  <a:pos x="131" y="134"/>
                </a:cxn>
                <a:cxn ang="0">
                  <a:pos x="109" y="85"/>
                </a:cxn>
                <a:cxn ang="0">
                  <a:pos x="81" y="44"/>
                </a:cxn>
                <a:cxn ang="0">
                  <a:pos x="44" y="14"/>
                </a:cxn>
                <a:cxn ang="0">
                  <a:pos x="0" y="0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108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2"/>
                </a:cxn>
                <a:cxn ang="0">
                  <a:pos x="0" y="132"/>
                </a:cxn>
                <a:cxn ang="0">
                  <a:pos x="0" y="0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1084" name="Rectangle 4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2ACD61D-95EF-4865-ACE9-F812D72552E4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71085" name="Rectangle 4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71086" name="Rectangle 4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117CFBE-3C13-4AA4-A19A-2B281E28593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71087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</p:spPr>
        <p:txBody>
          <a:bodyPr/>
          <a:lstStyle>
            <a:lvl1pPr>
              <a:defRPr sz="5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71088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9957A69-9EC5-438E-A70D-5D16F1CE59B2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AF90E-6A2A-4B0F-9312-281D3DED75E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59E89-B4EF-4937-AEE3-862A5643C6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FD8A37C-EDEB-4E71-B0BB-0E74D114DD69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C2CCD0-60D9-489E-B8C2-34C996E5C1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EF6475-BA89-4234-A6B9-234077EB71D7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89D5F-E1B9-4A26-B301-0D81A43F4DB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27F472-E282-40F0-B5CA-B8061ADAA3E2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62C1D-F856-4E58-933B-86622AD392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95189F3-BB05-4F1A-8575-B836C92438BB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42C873-F745-4EF5-BC0C-78AE20539F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6DBE9E-A005-4ACA-82D7-18B7B7A778E9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D71F5-00AC-4102-B683-31E82521CE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EA850-DE38-4D3D-863E-6C188FF5A341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66036-95B5-428E-BE6C-85F8FDACBC9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0D131D2-1FF3-4017-AAEC-F9D92EB7A5B7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39B5E1-4AAE-499C-9577-6F0C30D00C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624402-B7D8-49D6-9674-33AEBF748E38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03928E-F5DA-47DC-9613-55F1C5B4980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4AAECFD-E1C1-48BC-BC87-3D6095DC4EA0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6DD1A-44CB-4ACB-AF5C-21E710E0A0B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EABA852-E7DC-41DF-9F75-1090FE215C04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7542C38-764F-4CC6-B7AC-7AD9D13CE7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ED133-1E2C-43CD-8EF1-D01027A410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3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823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82308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823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823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9277B98-382A-4AA6-B8DB-BD75B476881D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482311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B58B319A-0C7F-43EB-89FD-A9FC93166192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E84E62-2F48-4A18-AD5D-9AE94ABA1C3E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ABF7A-FD0F-48CF-B560-1A9310703D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AA695-BF91-4EF8-9DBC-A2980C9F99CF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0A6F70-F0B1-41FE-8346-D1C663C7A6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C65E549-34CE-4163-A225-FA4BA84940A2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9FDA3A-46DC-4E1F-8DE0-C23AB00FE4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54D2B2-B55F-4090-B2C5-355637C0E2ED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A80FC-C756-42C3-A27D-3094053FF1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EBA437-63FB-4F09-9FE2-BA251E743994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032184-7C05-4630-A755-F08D89C15D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10F77E-B8F8-4C12-BEF9-4FFEB40EC48F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84992B-2736-4B9A-95DD-1501C92CC2C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3BF05C-E5C0-4F49-BC1E-4BEA8734BDDF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D60BCB-9D98-4350-AD20-D97DC832393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A705E6A-C83F-4F9D-AF09-CC2810512DCD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1D5DFB-E4AF-40F6-9457-0A22634BB9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DFEB56B-68C0-4B89-9C9A-95ACC55C93DC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62E47-61B2-4B41-80FD-3177FA806E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10196-0F30-4033-B4A5-C8299A814E4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5FA6C47-81A0-401A-AC2B-0934B12E44A6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75F4FD-48D8-4C7C-B6C1-AA3DF03B6D8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9552CB9B-20D8-40B6-9206-DE19C1535D64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FEB853E-D679-4767-8651-78EAF8C7DA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CA2213C-6CB0-4B37-810A-6BA04C0E4618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5D66E7F-37A1-4559-81E1-483E114674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BBE1130-40AB-4C71-B390-C469C3AAE666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8C12C57-A03A-4550-BDBA-E2B7285FDD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E94DB-DCEB-4F01-8F23-BED33A1025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FA97E-C736-45D3-8F2C-5F752C5A55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 advTm="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333827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828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829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3830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1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2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3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333834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338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38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38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DC2128E9-41DD-4550-BB6F-54D472C8B9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33838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3839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ransition spd="slow" advTm="0">
    <p:newsflash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34099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099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0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101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101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4101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4101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4101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4101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47969EDA-F922-4D2C-BE2F-FD476F5ABE74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4102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fld id="{7194F994-4625-44F0-B528-275C082B66EC}" type="datetime1">
              <a:rPr lang="ru-RU" smtClean="0"/>
              <a:pPr/>
              <a:t>30.11.2018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8202A5F0-EDE8-47A0-9F70-639E3F53809B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3563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A9D6C8A-8107-4C6C-B3B0-DA91A4EF09D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356360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56361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356363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4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5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6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7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8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69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70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71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3563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356377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6378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6379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356381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2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3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4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5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6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7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88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356390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56391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356394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356396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97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98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399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0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1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2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56403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356404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6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6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6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6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6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5" grpId="0"/>
      <p:bldP spid="356356" grpId="0" build="p">
        <p:tmplLst>
          <p:tmpl lvl="1">
            <p:tnLst>
              <p:par>
                <p:cTn presetID="49" presetClass="entr" presetSubtype="0" decel="10000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63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5635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35635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21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E1A2E68-7523-4F93-8908-3FAC969F56B1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21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21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832554D4-6412-4D1C-8F47-07CE96699AAD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</p:sldLayoutIdLst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1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1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1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1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1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1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18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2189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189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470019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/>
              <a:ahLst/>
              <a:cxnLst>
                <a:cxn ang="0">
                  <a:pos x="5" y="32"/>
                </a:cxn>
                <a:cxn ang="0">
                  <a:pos x="189" y="26"/>
                </a:cxn>
                <a:cxn ang="0">
                  <a:pos x="309" y="66"/>
                </a:cxn>
                <a:cxn ang="0">
                  <a:pos x="357" y="98"/>
                </a:cxn>
                <a:cxn ang="0">
                  <a:pos x="413" y="162"/>
                </a:cxn>
                <a:cxn ang="0">
                  <a:pos x="437" y="250"/>
                </a:cxn>
                <a:cxn ang="0">
                  <a:pos x="397" y="530"/>
                </a:cxn>
                <a:cxn ang="0">
                  <a:pos x="341" y="634"/>
                </a:cxn>
                <a:cxn ang="0">
                  <a:pos x="173" y="714"/>
                </a:cxn>
                <a:cxn ang="0">
                  <a:pos x="77" y="730"/>
                </a:cxn>
                <a:cxn ang="0">
                  <a:pos x="69" y="802"/>
                </a:cxn>
                <a:cxn ang="0">
                  <a:pos x="7" y="788"/>
                </a:cxn>
                <a:cxn ang="0">
                  <a:pos x="5" y="751"/>
                </a:cxn>
                <a:cxn ang="0">
                  <a:pos x="37" y="722"/>
                </a:cxn>
                <a:cxn ang="0">
                  <a:pos x="5" y="670"/>
                </a:cxn>
                <a:cxn ang="0">
                  <a:pos x="5" y="32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47002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002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/>
              <a:ahLst/>
              <a:cxnLst>
                <a:cxn ang="0">
                  <a:pos x="14" y="416"/>
                </a:cxn>
                <a:cxn ang="0">
                  <a:pos x="14" y="272"/>
                </a:cxn>
                <a:cxn ang="0">
                  <a:pos x="102" y="144"/>
                </a:cxn>
                <a:cxn ang="0">
                  <a:pos x="150" y="96"/>
                </a:cxn>
                <a:cxn ang="0">
                  <a:pos x="198" y="64"/>
                </a:cxn>
                <a:cxn ang="0">
                  <a:pos x="350" y="0"/>
                </a:cxn>
                <a:cxn ang="0">
                  <a:pos x="534" y="8"/>
                </a:cxn>
                <a:cxn ang="0">
                  <a:pos x="662" y="96"/>
                </a:cxn>
                <a:cxn ang="0">
                  <a:pos x="710" y="200"/>
                </a:cxn>
                <a:cxn ang="0">
                  <a:pos x="702" y="400"/>
                </a:cxn>
                <a:cxn ang="0">
                  <a:pos x="678" y="448"/>
                </a:cxn>
                <a:cxn ang="0">
                  <a:pos x="550" y="632"/>
                </a:cxn>
                <a:cxn ang="0">
                  <a:pos x="518" y="656"/>
                </a:cxn>
                <a:cxn ang="0">
                  <a:pos x="470" y="664"/>
                </a:cxn>
                <a:cxn ang="0">
                  <a:pos x="518" y="680"/>
                </a:cxn>
                <a:cxn ang="0">
                  <a:pos x="566" y="696"/>
                </a:cxn>
                <a:cxn ang="0">
                  <a:pos x="574" y="720"/>
                </a:cxn>
                <a:cxn ang="0">
                  <a:pos x="526" y="736"/>
                </a:cxn>
                <a:cxn ang="0">
                  <a:pos x="502" y="752"/>
                </a:cxn>
                <a:cxn ang="0">
                  <a:pos x="454" y="768"/>
                </a:cxn>
                <a:cxn ang="0">
                  <a:pos x="438" y="712"/>
                </a:cxn>
                <a:cxn ang="0">
                  <a:pos x="246" y="688"/>
                </a:cxn>
                <a:cxn ang="0">
                  <a:pos x="134" y="648"/>
                </a:cxn>
                <a:cxn ang="0">
                  <a:pos x="110" y="624"/>
                </a:cxn>
                <a:cxn ang="0">
                  <a:pos x="78" y="576"/>
                </a:cxn>
                <a:cxn ang="0">
                  <a:pos x="54" y="464"/>
                </a:cxn>
                <a:cxn ang="0">
                  <a:pos x="30" y="408"/>
                </a:cxn>
                <a:cxn ang="0">
                  <a:pos x="22" y="384"/>
                </a:cxn>
                <a:cxn ang="0">
                  <a:pos x="14" y="416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470026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/>
                <a:ahLst/>
                <a:cxnLst>
                  <a:cxn ang="0">
                    <a:pos x="46" y="210"/>
                  </a:cxn>
                  <a:cxn ang="0">
                    <a:pos x="37" y="198"/>
                  </a:cxn>
                  <a:cxn ang="0">
                    <a:pos x="26" y="181"/>
                  </a:cxn>
                  <a:cxn ang="0">
                    <a:pos x="15" y="159"/>
                  </a:cxn>
                  <a:cxn ang="0">
                    <a:pos x="5" y="135"/>
                  </a:cxn>
                  <a:cxn ang="0">
                    <a:pos x="0" y="109"/>
                  </a:cxn>
                  <a:cxn ang="0">
                    <a:pos x="1" y="82"/>
                  </a:cxn>
                  <a:cxn ang="0">
                    <a:pos x="9" y="57"/>
                  </a:cxn>
                  <a:cxn ang="0">
                    <a:pos x="27" y="35"/>
                  </a:cxn>
                  <a:cxn ang="0">
                    <a:pos x="45" y="22"/>
                  </a:cxn>
                  <a:cxn ang="0">
                    <a:pos x="60" y="12"/>
                  </a:cxn>
                  <a:cxn ang="0">
                    <a:pos x="72" y="7"/>
                  </a:cxn>
                  <a:cxn ang="0">
                    <a:pos x="81" y="5"/>
                  </a:cxn>
                  <a:cxn ang="0">
                    <a:pos x="88" y="5"/>
                  </a:cxn>
                  <a:cxn ang="0">
                    <a:pos x="104" y="0"/>
                  </a:cxn>
                  <a:cxn ang="0">
                    <a:pos x="148" y="8"/>
                  </a:cxn>
                  <a:cxn ang="0">
                    <a:pos x="160" y="12"/>
                  </a:cxn>
                  <a:cxn ang="0">
                    <a:pos x="172" y="15"/>
                  </a:cxn>
                  <a:cxn ang="0">
                    <a:pos x="182" y="19"/>
                  </a:cxn>
                  <a:cxn ang="0">
                    <a:pos x="190" y="23"/>
                  </a:cxn>
                  <a:cxn ang="0">
                    <a:pos x="198" y="27"/>
                  </a:cxn>
                  <a:cxn ang="0">
                    <a:pos x="205" y="32"/>
                  </a:cxn>
                  <a:cxn ang="0">
                    <a:pos x="211" y="38"/>
                  </a:cxn>
                  <a:cxn ang="0">
                    <a:pos x="217" y="45"/>
                  </a:cxn>
                  <a:cxn ang="0">
                    <a:pos x="205" y="40"/>
                  </a:cxn>
                  <a:cxn ang="0">
                    <a:pos x="194" y="36"/>
                  </a:cxn>
                  <a:cxn ang="0">
                    <a:pos x="183" y="33"/>
                  </a:cxn>
                  <a:cxn ang="0">
                    <a:pos x="172" y="30"/>
                  </a:cxn>
                  <a:cxn ang="0">
                    <a:pos x="163" y="27"/>
                  </a:cxn>
                  <a:cxn ang="0">
                    <a:pos x="153" y="26"/>
                  </a:cxn>
                  <a:cxn ang="0">
                    <a:pos x="143" y="24"/>
                  </a:cxn>
                  <a:cxn ang="0">
                    <a:pos x="134" y="24"/>
                  </a:cxn>
                  <a:cxn ang="0">
                    <a:pos x="125" y="24"/>
                  </a:cxn>
                  <a:cxn ang="0">
                    <a:pos x="116" y="25"/>
                  </a:cxn>
                  <a:cxn ang="0">
                    <a:pos x="107" y="27"/>
                  </a:cxn>
                  <a:cxn ang="0">
                    <a:pos x="99" y="29"/>
                  </a:cxn>
                  <a:cxn ang="0">
                    <a:pos x="91" y="33"/>
                  </a:cxn>
                  <a:cxn ang="0">
                    <a:pos x="82" y="36"/>
                  </a:cxn>
                  <a:cxn ang="0">
                    <a:pos x="74" y="41"/>
                  </a:cxn>
                  <a:cxn ang="0">
                    <a:pos x="66" y="46"/>
                  </a:cxn>
                  <a:cxn ang="0">
                    <a:pos x="52" y="61"/>
                  </a:cxn>
                  <a:cxn ang="0">
                    <a:pos x="42" y="80"/>
                  </a:cxn>
                  <a:cxn ang="0">
                    <a:pos x="37" y="103"/>
                  </a:cxn>
                  <a:cxn ang="0">
                    <a:pos x="35" y="126"/>
                  </a:cxn>
                  <a:cxn ang="0">
                    <a:pos x="35" y="151"/>
                  </a:cxn>
                  <a:cxn ang="0">
                    <a:pos x="38" y="174"/>
                  </a:cxn>
                  <a:cxn ang="0">
                    <a:pos x="41" y="194"/>
                  </a:cxn>
                  <a:cxn ang="0">
                    <a:pos x="46" y="210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7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/>
                <a:ahLst/>
                <a:cxnLst>
                  <a:cxn ang="0">
                    <a:pos x="109" y="0"/>
                  </a:cxn>
                  <a:cxn ang="0">
                    <a:pos x="112" y="2"/>
                  </a:cxn>
                  <a:cxn ang="0">
                    <a:pos x="118" y="8"/>
                  </a:cxn>
                  <a:cxn ang="0">
                    <a:pos x="127" y="18"/>
                  </a:cxn>
                  <a:cxn ang="0">
                    <a:pos x="137" y="33"/>
                  </a:cxn>
                  <a:cxn ang="0">
                    <a:pos x="145" y="52"/>
                  </a:cxn>
                  <a:cxn ang="0">
                    <a:pos x="150" y="76"/>
                  </a:cxn>
                  <a:cxn ang="0">
                    <a:pos x="150" y="105"/>
                  </a:cxn>
                  <a:cxn ang="0">
                    <a:pos x="144" y="139"/>
                  </a:cxn>
                  <a:cxn ang="0">
                    <a:pos x="140" y="149"/>
                  </a:cxn>
                  <a:cxn ang="0">
                    <a:pos x="136" y="157"/>
                  </a:cxn>
                  <a:cxn ang="0">
                    <a:pos x="131" y="165"/>
                  </a:cxn>
                  <a:cxn ang="0">
                    <a:pos x="125" y="173"/>
                  </a:cxn>
                  <a:cxn ang="0">
                    <a:pos x="117" y="180"/>
                  </a:cxn>
                  <a:cxn ang="0">
                    <a:pos x="110" y="185"/>
                  </a:cxn>
                  <a:cxn ang="0">
                    <a:pos x="102" y="191"/>
                  </a:cxn>
                  <a:cxn ang="0">
                    <a:pos x="92" y="195"/>
                  </a:cxn>
                  <a:cxn ang="0">
                    <a:pos x="82" y="197"/>
                  </a:cxn>
                  <a:cxn ang="0">
                    <a:pos x="72" y="200"/>
                  </a:cxn>
                  <a:cxn ang="0">
                    <a:pos x="61" y="201"/>
                  </a:cxn>
                  <a:cxn ang="0">
                    <a:pos x="49" y="201"/>
                  </a:cxn>
                  <a:cxn ang="0">
                    <a:pos x="37" y="200"/>
                  </a:cxn>
                  <a:cxn ang="0">
                    <a:pos x="25" y="197"/>
                  </a:cxn>
                  <a:cxn ang="0">
                    <a:pos x="12" y="193"/>
                  </a:cxn>
                  <a:cxn ang="0">
                    <a:pos x="0" y="188"/>
                  </a:cxn>
                  <a:cxn ang="0">
                    <a:pos x="11" y="195"/>
                  </a:cxn>
                  <a:cxn ang="0">
                    <a:pos x="22" y="200"/>
                  </a:cxn>
                  <a:cxn ang="0">
                    <a:pos x="33" y="205"/>
                  </a:cxn>
                  <a:cxn ang="0">
                    <a:pos x="43" y="208"/>
                  </a:cxn>
                  <a:cxn ang="0">
                    <a:pos x="53" y="211"/>
                  </a:cxn>
                  <a:cxn ang="0">
                    <a:pos x="63" y="212"/>
                  </a:cxn>
                  <a:cxn ang="0">
                    <a:pos x="73" y="213"/>
                  </a:cxn>
                  <a:cxn ang="0">
                    <a:pos x="83" y="213"/>
                  </a:cxn>
                  <a:cxn ang="0">
                    <a:pos x="91" y="212"/>
                  </a:cxn>
                  <a:cxn ang="0">
                    <a:pos x="100" y="210"/>
                  </a:cxn>
                  <a:cxn ang="0">
                    <a:pos x="108" y="208"/>
                  </a:cxn>
                  <a:cxn ang="0">
                    <a:pos x="116" y="206"/>
                  </a:cxn>
                  <a:cxn ang="0">
                    <a:pos x="123" y="203"/>
                  </a:cxn>
                  <a:cxn ang="0">
                    <a:pos x="130" y="199"/>
                  </a:cxn>
                  <a:cxn ang="0">
                    <a:pos x="136" y="195"/>
                  </a:cxn>
                  <a:cxn ang="0">
                    <a:pos x="142" y="191"/>
                  </a:cxn>
                  <a:cxn ang="0">
                    <a:pos x="158" y="176"/>
                  </a:cxn>
                  <a:cxn ang="0">
                    <a:pos x="169" y="161"/>
                  </a:cxn>
                  <a:cxn ang="0">
                    <a:pos x="176" y="144"/>
                  </a:cxn>
                  <a:cxn ang="0">
                    <a:pos x="179" y="128"/>
                  </a:cxn>
                  <a:cxn ang="0">
                    <a:pos x="181" y="111"/>
                  </a:cxn>
                  <a:cxn ang="0">
                    <a:pos x="181" y="95"/>
                  </a:cxn>
                  <a:cxn ang="0">
                    <a:pos x="182" y="79"/>
                  </a:cxn>
                  <a:cxn ang="0">
                    <a:pos x="173" y="46"/>
                  </a:cxn>
                  <a:cxn ang="0">
                    <a:pos x="156" y="21"/>
                  </a:cxn>
                  <a:cxn ang="0">
                    <a:pos x="151" y="18"/>
                  </a:cxn>
                  <a:cxn ang="0">
                    <a:pos x="147" y="15"/>
                  </a:cxn>
                  <a:cxn ang="0">
                    <a:pos x="142" y="13"/>
                  </a:cxn>
                  <a:cxn ang="0">
                    <a:pos x="138" y="11"/>
                  </a:cxn>
                  <a:cxn ang="0">
                    <a:pos x="132" y="9"/>
                  </a:cxn>
                  <a:cxn ang="0">
                    <a:pos x="126" y="6"/>
                  </a:cxn>
                  <a:cxn ang="0">
                    <a:pos x="119" y="3"/>
                  </a:cxn>
                  <a:cxn ang="0">
                    <a:pos x="109" y="0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8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/>
                <a:ahLst/>
                <a:cxnLst>
                  <a:cxn ang="0">
                    <a:pos x="94" y="0"/>
                  </a:cxn>
                  <a:cxn ang="0">
                    <a:pos x="105" y="9"/>
                  </a:cxn>
                  <a:cxn ang="0">
                    <a:pos x="115" y="27"/>
                  </a:cxn>
                  <a:cxn ang="0">
                    <a:pos x="123" y="50"/>
                  </a:cxn>
                  <a:cxn ang="0">
                    <a:pos x="128" y="78"/>
                  </a:cxn>
                  <a:cxn ang="0">
                    <a:pos x="127" y="111"/>
                  </a:cxn>
                  <a:cxn ang="0">
                    <a:pos x="116" y="145"/>
                  </a:cxn>
                  <a:cxn ang="0">
                    <a:pos x="94" y="181"/>
                  </a:cxn>
                  <a:cxn ang="0">
                    <a:pos x="60" y="217"/>
                  </a:cxn>
                  <a:cxn ang="0">
                    <a:pos x="49" y="213"/>
                  </a:cxn>
                  <a:cxn ang="0">
                    <a:pos x="38" y="210"/>
                  </a:cxn>
                  <a:cxn ang="0">
                    <a:pos x="26" y="205"/>
                  </a:cxn>
                  <a:cxn ang="0">
                    <a:pos x="16" y="201"/>
                  </a:cxn>
                  <a:cxn ang="0">
                    <a:pos x="8" y="196"/>
                  </a:cxn>
                  <a:cxn ang="0">
                    <a:pos x="2" y="190"/>
                  </a:cxn>
                  <a:cxn ang="0">
                    <a:pos x="0" y="183"/>
                  </a:cxn>
                  <a:cxn ang="0">
                    <a:pos x="1" y="178"/>
                  </a:cxn>
                  <a:cxn ang="0">
                    <a:pos x="13" y="171"/>
                  </a:cxn>
                  <a:cxn ang="0">
                    <a:pos x="29" y="161"/>
                  </a:cxn>
                  <a:cxn ang="0">
                    <a:pos x="46" y="150"/>
                  </a:cxn>
                  <a:cxn ang="0">
                    <a:pos x="63" y="134"/>
                  </a:cxn>
                  <a:cxn ang="0">
                    <a:pos x="79" y="112"/>
                  </a:cxn>
                  <a:cxn ang="0">
                    <a:pos x="91" y="83"/>
                  </a:cxn>
                  <a:cxn ang="0">
                    <a:pos x="97" y="46"/>
                  </a:cxn>
                  <a:cxn ang="0">
                    <a:pos x="94" y="0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29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/>
                <a:ahLst/>
                <a:cxnLst>
                  <a:cxn ang="0">
                    <a:pos x="75" y="0"/>
                  </a:cxn>
                  <a:cxn ang="0">
                    <a:pos x="0" y="25"/>
                  </a:cxn>
                  <a:cxn ang="0">
                    <a:pos x="3" y="26"/>
                  </a:cxn>
                  <a:cxn ang="0">
                    <a:pos x="14" y="29"/>
                  </a:cxn>
                  <a:cxn ang="0">
                    <a:pos x="29" y="36"/>
                  </a:cxn>
                  <a:cxn ang="0">
                    <a:pos x="46" y="47"/>
                  </a:cxn>
                  <a:cxn ang="0">
                    <a:pos x="66" y="62"/>
                  </a:cxn>
                  <a:cxn ang="0">
                    <a:pos x="84" y="80"/>
                  </a:cxn>
                  <a:cxn ang="0">
                    <a:pos x="102" y="103"/>
                  </a:cxn>
                  <a:cxn ang="0">
                    <a:pos x="116" y="132"/>
                  </a:cxn>
                  <a:cxn ang="0">
                    <a:pos x="117" y="120"/>
                  </a:cxn>
                  <a:cxn ang="0">
                    <a:pos x="115" y="107"/>
                  </a:cxn>
                  <a:cxn ang="0">
                    <a:pos x="108" y="90"/>
                  </a:cxn>
                  <a:cxn ang="0">
                    <a:pos x="99" y="74"/>
                  </a:cxn>
                  <a:cxn ang="0">
                    <a:pos x="89" y="58"/>
                  </a:cxn>
                  <a:cxn ang="0">
                    <a:pos x="78" y="45"/>
                  </a:cxn>
                  <a:cxn ang="0">
                    <a:pos x="67" y="36"/>
                  </a:cxn>
                  <a:cxn ang="0">
                    <a:pos x="58" y="32"/>
                  </a:cxn>
                  <a:cxn ang="0">
                    <a:pos x="69" y="29"/>
                  </a:cxn>
                  <a:cxn ang="0">
                    <a:pos x="79" y="28"/>
                  </a:cxn>
                  <a:cxn ang="0">
                    <a:pos x="89" y="26"/>
                  </a:cxn>
                  <a:cxn ang="0">
                    <a:pos x="98" y="25"/>
                  </a:cxn>
                  <a:cxn ang="0">
                    <a:pos x="105" y="24"/>
                  </a:cxn>
                  <a:cxn ang="0">
                    <a:pos x="109" y="22"/>
                  </a:cxn>
                  <a:cxn ang="0">
                    <a:pos x="113" y="21"/>
                  </a:cxn>
                  <a:cxn ang="0">
                    <a:pos x="114" y="21"/>
                  </a:cxn>
                  <a:cxn ang="0">
                    <a:pos x="75" y="0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30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3" y="0"/>
                  </a:cxn>
                  <a:cxn ang="0">
                    <a:pos x="16" y="4"/>
                  </a:cxn>
                  <a:cxn ang="0">
                    <a:pos x="9" y="9"/>
                  </a:cxn>
                  <a:cxn ang="0">
                    <a:pos x="4" y="19"/>
                  </a:cxn>
                  <a:cxn ang="0">
                    <a:pos x="1" y="30"/>
                  </a:cxn>
                  <a:cxn ang="0">
                    <a:pos x="0" y="44"/>
                  </a:cxn>
                  <a:cxn ang="0">
                    <a:pos x="3" y="60"/>
                  </a:cxn>
                  <a:cxn ang="0">
                    <a:pos x="11" y="77"/>
                  </a:cxn>
                  <a:cxn ang="0">
                    <a:pos x="15" y="53"/>
                  </a:cxn>
                  <a:cxn ang="0">
                    <a:pos x="19" y="37"/>
                  </a:cxn>
                  <a:cxn ang="0">
                    <a:pos x="23" y="22"/>
                  </a:cxn>
                  <a:cxn ang="0">
                    <a:pos x="29" y="0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470032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/>
                  <a:ahLst/>
                  <a:cxnLst>
                    <a:cxn ang="0">
                      <a:pos x="12" y="44"/>
                    </a:cxn>
                    <a:cxn ang="0">
                      <a:pos x="6" y="72"/>
                    </a:cxn>
                    <a:cxn ang="0">
                      <a:pos x="3" y="99"/>
                    </a:cxn>
                    <a:cxn ang="0">
                      <a:pos x="0" y="125"/>
                    </a:cxn>
                    <a:cxn ang="0">
                      <a:pos x="0" y="151"/>
                    </a:cxn>
                    <a:cxn ang="0">
                      <a:pos x="3" y="180"/>
                    </a:cxn>
                    <a:cxn ang="0">
                      <a:pos x="7" y="211"/>
                    </a:cxn>
                    <a:cxn ang="0">
                      <a:pos x="16" y="247"/>
                    </a:cxn>
                    <a:cxn ang="0">
                      <a:pos x="29" y="287"/>
                    </a:cxn>
                    <a:cxn ang="0">
                      <a:pos x="43" y="325"/>
                    </a:cxn>
                    <a:cxn ang="0">
                      <a:pos x="61" y="364"/>
                    </a:cxn>
                    <a:cxn ang="0">
                      <a:pos x="83" y="406"/>
                    </a:cxn>
                    <a:cxn ang="0">
                      <a:pos x="106" y="446"/>
                    </a:cxn>
                    <a:cxn ang="0">
                      <a:pos x="132" y="483"/>
                    </a:cxn>
                    <a:cxn ang="0">
                      <a:pos x="157" y="516"/>
                    </a:cxn>
                    <a:cxn ang="0">
                      <a:pos x="182" y="544"/>
                    </a:cxn>
                    <a:cxn ang="0">
                      <a:pos x="207" y="564"/>
                    </a:cxn>
                    <a:cxn ang="0">
                      <a:pos x="160" y="501"/>
                    </a:cxn>
                    <a:cxn ang="0">
                      <a:pos x="127" y="448"/>
                    </a:cxn>
                    <a:cxn ang="0">
                      <a:pos x="103" y="405"/>
                    </a:cxn>
                    <a:cxn ang="0">
                      <a:pos x="87" y="368"/>
                    </a:cxn>
                    <a:cxn ang="0">
                      <a:pos x="75" y="337"/>
                    </a:cxn>
                    <a:cxn ang="0">
                      <a:pos x="68" y="309"/>
                    </a:cxn>
                    <a:cxn ang="0">
                      <a:pos x="63" y="285"/>
                    </a:cxn>
                    <a:cxn ang="0">
                      <a:pos x="56" y="261"/>
                    </a:cxn>
                    <a:cxn ang="0">
                      <a:pos x="44" y="205"/>
                    </a:cxn>
                    <a:cxn ang="0">
                      <a:pos x="41" y="140"/>
                    </a:cxn>
                    <a:cxn ang="0">
                      <a:pos x="43" y="68"/>
                    </a:cxn>
                    <a:cxn ang="0">
                      <a:pos x="50" y="0"/>
                    </a:cxn>
                    <a:cxn ang="0">
                      <a:pos x="12" y="44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0033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14" y="55"/>
                    </a:cxn>
                    <a:cxn ang="0">
                      <a:pos x="22" y="101"/>
                    </a:cxn>
                    <a:cxn ang="0">
                      <a:pos x="24" y="159"/>
                    </a:cxn>
                    <a:cxn ang="0">
                      <a:pos x="19" y="232"/>
                    </a:cxn>
                    <a:cxn ang="0">
                      <a:pos x="45" y="217"/>
                    </a:cxn>
                    <a:cxn ang="0">
                      <a:pos x="47" y="178"/>
                    </a:cxn>
                    <a:cxn ang="0">
                      <a:pos x="47" y="140"/>
                    </a:cxn>
                    <a:cxn ang="0">
                      <a:pos x="45" y="103"/>
                    </a:cxn>
                    <a:cxn ang="0">
                      <a:pos x="41" y="71"/>
                    </a:cxn>
                    <a:cxn ang="0">
                      <a:pos x="36" y="52"/>
                    </a:cxn>
                    <a:cxn ang="0">
                      <a:pos x="29" y="34"/>
                    </a:cxn>
                    <a:cxn ang="0">
                      <a:pos x="22" y="17"/>
                    </a:cxn>
                    <a:cxn ang="0">
                      <a:pos x="13" y="0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0034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/>
                  <a:ahLst/>
                  <a:cxnLst>
                    <a:cxn ang="0">
                      <a:pos x="87" y="22"/>
                    </a:cxn>
                    <a:cxn ang="0">
                      <a:pos x="77" y="17"/>
                    </a:cxn>
                    <a:cxn ang="0">
                      <a:pos x="68" y="12"/>
                    </a:cxn>
                    <a:cxn ang="0">
                      <a:pos x="58" y="7"/>
                    </a:cxn>
                    <a:cxn ang="0">
                      <a:pos x="47" y="5"/>
                    </a:cxn>
                    <a:cxn ang="0">
                      <a:pos x="37" y="3"/>
                    </a:cxn>
                    <a:cxn ang="0">
                      <a:pos x="26" y="2"/>
                    </a:cxn>
                    <a:cxn ang="0">
                      <a:pos x="13" y="0"/>
                    </a:cxn>
                    <a:cxn ang="0">
                      <a:pos x="0" y="2"/>
                    </a:cxn>
                    <a:cxn ang="0">
                      <a:pos x="6" y="6"/>
                    </a:cxn>
                    <a:cxn ang="0">
                      <a:pos x="14" y="10"/>
                    </a:cxn>
                    <a:cxn ang="0">
                      <a:pos x="22" y="14"/>
                    </a:cxn>
                    <a:cxn ang="0">
                      <a:pos x="33" y="18"/>
                    </a:cxn>
                    <a:cxn ang="0">
                      <a:pos x="42" y="22"/>
                    </a:cxn>
                    <a:cxn ang="0">
                      <a:pos x="52" y="27"/>
                    </a:cxn>
                    <a:cxn ang="0">
                      <a:pos x="64" y="33"/>
                    </a:cxn>
                    <a:cxn ang="0">
                      <a:pos x="74" y="40"/>
                    </a:cxn>
                    <a:cxn ang="0">
                      <a:pos x="87" y="22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19"/>
            <p:cNvGrpSpPr>
              <a:grpSpLocks/>
            </p:cNvGrpSpPr>
            <p:nvPr/>
          </p:nvGrpSpPr>
          <p:grpSpPr bwMode="auto">
            <a:xfrm rot="-15351438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470036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37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38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470040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1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2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470044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/>
                <a:ahLst/>
                <a:cxnLst>
                  <a:cxn ang="0">
                    <a:pos x="83" y="28"/>
                  </a:cxn>
                  <a:cxn ang="0">
                    <a:pos x="27" y="0"/>
                  </a:cxn>
                  <a:cxn ang="0">
                    <a:pos x="0" y="117"/>
                  </a:cxn>
                  <a:cxn ang="0">
                    <a:pos x="83" y="28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5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118" y="0"/>
                  </a:cxn>
                  <a:cxn ang="0">
                    <a:pos x="140" y="49"/>
                  </a:cxn>
                  <a:cxn ang="0">
                    <a:pos x="0" y="98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046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45" y="0"/>
                  </a:cxn>
                  <a:cxn ang="0">
                    <a:pos x="131" y="49"/>
                  </a:cxn>
                  <a:cxn ang="0">
                    <a:pos x="0" y="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70047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/>
              <a:ahLst/>
              <a:cxnLst>
                <a:cxn ang="0">
                  <a:pos x="1" y="392"/>
                </a:cxn>
                <a:cxn ang="0">
                  <a:pos x="3" y="252"/>
                </a:cxn>
                <a:cxn ang="0">
                  <a:pos x="21" y="210"/>
                </a:cxn>
                <a:cxn ang="0">
                  <a:pos x="29" y="182"/>
                </a:cxn>
                <a:cxn ang="0">
                  <a:pos x="39" y="154"/>
                </a:cxn>
                <a:cxn ang="0">
                  <a:pos x="51" y="138"/>
                </a:cxn>
                <a:cxn ang="0">
                  <a:pos x="111" y="74"/>
                </a:cxn>
                <a:cxn ang="0">
                  <a:pos x="169" y="30"/>
                </a:cxn>
                <a:cxn ang="0">
                  <a:pos x="225" y="10"/>
                </a:cxn>
                <a:cxn ang="0">
                  <a:pos x="249" y="4"/>
                </a:cxn>
                <a:cxn ang="0">
                  <a:pos x="265" y="0"/>
                </a:cxn>
                <a:cxn ang="0">
                  <a:pos x="357" y="2"/>
                </a:cxn>
                <a:cxn ang="0">
                  <a:pos x="385" y="6"/>
                </a:cxn>
                <a:cxn ang="0">
                  <a:pos x="489" y="40"/>
                </a:cxn>
                <a:cxn ang="0">
                  <a:pos x="619" y="128"/>
                </a:cxn>
                <a:cxn ang="0">
                  <a:pos x="653" y="178"/>
                </a:cxn>
                <a:cxn ang="0">
                  <a:pos x="693" y="322"/>
                </a:cxn>
                <a:cxn ang="0">
                  <a:pos x="687" y="434"/>
                </a:cxn>
                <a:cxn ang="0">
                  <a:pos x="665" y="538"/>
                </a:cxn>
                <a:cxn ang="0">
                  <a:pos x="639" y="564"/>
                </a:cxn>
                <a:cxn ang="0">
                  <a:pos x="631" y="580"/>
                </a:cxn>
                <a:cxn ang="0">
                  <a:pos x="607" y="588"/>
                </a:cxn>
                <a:cxn ang="0">
                  <a:pos x="473" y="664"/>
                </a:cxn>
                <a:cxn ang="0">
                  <a:pos x="449" y="678"/>
                </a:cxn>
                <a:cxn ang="0">
                  <a:pos x="405" y="684"/>
                </a:cxn>
                <a:cxn ang="0">
                  <a:pos x="375" y="690"/>
                </a:cxn>
                <a:cxn ang="0">
                  <a:pos x="267" y="684"/>
                </a:cxn>
                <a:cxn ang="0">
                  <a:pos x="259" y="722"/>
                </a:cxn>
                <a:cxn ang="0">
                  <a:pos x="241" y="756"/>
                </a:cxn>
                <a:cxn ang="0">
                  <a:pos x="185" y="728"/>
                </a:cxn>
                <a:cxn ang="0">
                  <a:pos x="163" y="720"/>
                </a:cxn>
                <a:cxn ang="0">
                  <a:pos x="151" y="716"/>
                </a:cxn>
                <a:cxn ang="0">
                  <a:pos x="195" y="674"/>
                </a:cxn>
                <a:cxn ang="0">
                  <a:pos x="211" y="644"/>
                </a:cxn>
                <a:cxn ang="0">
                  <a:pos x="209" y="626"/>
                </a:cxn>
                <a:cxn ang="0">
                  <a:pos x="195" y="620"/>
                </a:cxn>
                <a:cxn ang="0">
                  <a:pos x="165" y="596"/>
                </a:cxn>
                <a:cxn ang="0">
                  <a:pos x="99" y="534"/>
                </a:cxn>
                <a:cxn ang="0">
                  <a:pos x="61" y="506"/>
                </a:cxn>
                <a:cxn ang="0">
                  <a:pos x="23" y="470"/>
                </a:cxn>
                <a:cxn ang="0">
                  <a:pos x="7" y="434"/>
                </a:cxn>
                <a:cxn ang="0">
                  <a:pos x="5" y="396"/>
                </a:cxn>
                <a:cxn ang="0">
                  <a:pos x="1" y="392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70048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49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0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8"/>
                </a:cxn>
                <a:cxn ang="0">
                  <a:pos x="15" y="19"/>
                </a:cxn>
                <a:cxn ang="0">
                  <a:pos x="26" y="33"/>
                </a:cxn>
                <a:cxn ang="0">
                  <a:pos x="38" y="51"/>
                </a:cxn>
                <a:cxn ang="0">
                  <a:pos x="54" y="72"/>
                </a:cxn>
                <a:cxn ang="0">
                  <a:pos x="67" y="94"/>
                </a:cxn>
                <a:cxn ang="0">
                  <a:pos x="79" y="119"/>
                </a:cxn>
                <a:cxn ang="0">
                  <a:pos x="87" y="146"/>
                </a:cxn>
                <a:cxn ang="0">
                  <a:pos x="94" y="175"/>
                </a:cxn>
                <a:cxn ang="0">
                  <a:pos x="91" y="209"/>
                </a:cxn>
                <a:cxn ang="0">
                  <a:pos x="118" y="209"/>
                </a:cxn>
                <a:cxn ang="0">
                  <a:pos x="117" y="177"/>
                </a:cxn>
                <a:cxn ang="0">
                  <a:pos x="104" y="119"/>
                </a:cxn>
                <a:cxn ang="0">
                  <a:pos x="82" y="69"/>
                </a:cxn>
                <a:cxn ang="0">
                  <a:pos x="47" y="27"/>
                </a:cxn>
                <a:cxn ang="0">
                  <a:pos x="0" y="0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1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/>
              <a:ahLst/>
              <a:cxnLst>
                <a:cxn ang="0">
                  <a:pos x="103" y="0"/>
                </a:cxn>
                <a:cxn ang="0">
                  <a:pos x="130" y="128"/>
                </a:cxn>
                <a:cxn ang="0">
                  <a:pos x="125" y="126"/>
                </a:cxn>
                <a:cxn ang="0">
                  <a:pos x="111" y="121"/>
                </a:cxn>
                <a:cxn ang="0">
                  <a:pos x="92" y="111"/>
                </a:cxn>
                <a:cxn ang="0">
                  <a:pos x="68" y="103"/>
                </a:cxn>
                <a:cxn ang="0">
                  <a:pos x="41" y="94"/>
                </a:cxn>
                <a:cxn ang="0">
                  <a:pos x="19" y="90"/>
                </a:cxn>
                <a:cxn ang="0">
                  <a:pos x="0" y="93"/>
                </a:cxn>
                <a:cxn ang="0">
                  <a:pos x="0" y="72"/>
                </a:cxn>
                <a:cxn ang="0">
                  <a:pos x="12" y="70"/>
                </a:cxn>
                <a:cxn ang="0">
                  <a:pos x="24" y="66"/>
                </a:cxn>
                <a:cxn ang="0">
                  <a:pos x="38" y="66"/>
                </a:cxn>
                <a:cxn ang="0">
                  <a:pos x="51" y="67"/>
                </a:cxn>
                <a:cxn ang="0">
                  <a:pos x="65" y="70"/>
                </a:cxn>
                <a:cxn ang="0">
                  <a:pos x="78" y="78"/>
                </a:cxn>
                <a:cxn ang="0">
                  <a:pos x="81" y="74"/>
                </a:cxn>
                <a:cxn ang="0">
                  <a:pos x="81" y="58"/>
                </a:cxn>
                <a:cxn ang="0">
                  <a:pos x="82" y="37"/>
                </a:cxn>
                <a:cxn ang="0">
                  <a:pos x="82" y="29"/>
                </a:cxn>
                <a:cxn ang="0">
                  <a:pos x="80" y="29"/>
                </a:cxn>
                <a:cxn ang="0">
                  <a:pos x="77" y="27"/>
                </a:cxn>
                <a:cxn ang="0">
                  <a:pos x="76" y="22"/>
                </a:cxn>
                <a:cxn ang="0">
                  <a:pos x="75" y="19"/>
                </a:cxn>
                <a:cxn ang="0">
                  <a:pos x="76" y="15"/>
                </a:cxn>
                <a:cxn ang="0">
                  <a:pos x="79" y="10"/>
                </a:cxn>
                <a:cxn ang="0">
                  <a:pos x="89" y="6"/>
                </a:cxn>
                <a:cxn ang="0">
                  <a:pos x="103" y="0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2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15" y="37"/>
                </a:cxn>
                <a:cxn ang="0">
                  <a:pos x="0" y="59"/>
                </a:cxn>
                <a:cxn ang="0">
                  <a:pos x="0" y="86"/>
                </a:cxn>
                <a:cxn ang="0">
                  <a:pos x="8" y="82"/>
                </a:cxn>
                <a:cxn ang="0">
                  <a:pos x="20" y="73"/>
                </a:cxn>
                <a:cxn ang="0">
                  <a:pos x="33" y="63"/>
                </a:cxn>
                <a:cxn ang="0">
                  <a:pos x="42" y="51"/>
                </a:cxn>
                <a:cxn ang="0">
                  <a:pos x="47" y="36"/>
                </a:cxn>
                <a:cxn ang="0">
                  <a:pos x="46" y="19"/>
                </a:cxn>
                <a:cxn ang="0">
                  <a:pos x="37" y="0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3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41" y="4"/>
                </a:cxn>
                <a:cxn ang="0">
                  <a:pos x="101" y="0"/>
                </a:cxn>
                <a:cxn ang="0">
                  <a:pos x="170" y="4"/>
                </a:cxn>
                <a:cxn ang="0">
                  <a:pos x="248" y="21"/>
                </a:cxn>
                <a:cxn ang="0">
                  <a:pos x="323" y="50"/>
                </a:cxn>
                <a:cxn ang="0">
                  <a:pos x="382" y="90"/>
                </a:cxn>
                <a:cxn ang="0">
                  <a:pos x="428" y="141"/>
                </a:cxn>
                <a:cxn ang="0">
                  <a:pos x="463" y="199"/>
                </a:cxn>
                <a:cxn ang="0">
                  <a:pos x="485" y="262"/>
                </a:cxn>
                <a:cxn ang="0">
                  <a:pos x="496" y="327"/>
                </a:cxn>
                <a:cxn ang="0">
                  <a:pos x="497" y="396"/>
                </a:cxn>
                <a:cxn ang="0">
                  <a:pos x="487" y="462"/>
                </a:cxn>
                <a:cxn ang="0">
                  <a:pos x="470" y="527"/>
                </a:cxn>
                <a:cxn ang="0">
                  <a:pos x="443" y="586"/>
                </a:cxn>
                <a:cxn ang="0">
                  <a:pos x="406" y="639"/>
                </a:cxn>
                <a:cxn ang="0">
                  <a:pos x="364" y="683"/>
                </a:cxn>
                <a:cxn ang="0">
                  <a:pos x="315" y="715"/>
                </a:cxn>
                <a:cxn ang="0">
                  <a:pos x="259" y="736"/>
                </a:cxn>
                <a:cxn ang="0">
                  <a:pos x="198" y="740"/>
                </a:cxn>
                <a:cxn ang="0">
                  <a:pos x="131" y="727"/>
                </a:cxn>
                <a:cxn ang="0">
                  <a:pos x="167" y="728"/>
                </a:cxn>
                <a:cxn ang="0">
                  <a:pos x="204" y="718"/>
                </a:cxn>
                <a:cxn ang="0">
                  <a:pos x="238" y="700"/>
                </a:cxn>
                <a:cxn ang="0">
                  <a:pos x="272" y="670"/>
                </a:cxn>
                <a:cxn ang="0">
                  <a:pos x="304" y="635"/>
                </a:cxn>
                <a:cxn ang="0">
                  <a:pos x="333" y="594"/>
                </a:cxn>
                <a:cxn ang="0">
                  <a:pos x="358" y="549"/>
                </a:cxn>
                <a:cxn ang="0">
                  <a:pos x="381" y="500"/>
                </a:cxn>
                <a:cxn ang="0">
                  <a:pos x="396" y="449"/>
                </a:cxn>
                <a:cxn ang="0">
                  <a:pos x="408" y="397"/>
                </a:cxn>
                <a:cxn ang="0">
                  <a:pos x="414" y="346"/>
                </a:cxn>
                <a:cxn ang="0">
                  <a:pos x="412" y="296"/>
                </a:cxn>
                <a:cxn ang="0">
                  <a:pos x="402" y="251"/>
                </a:cxn>
                <a:cxn ang="0">
                  <a:pos x="384" y="208"/>
                </a:cxn>
                <a:cxn ang="0">
                  <a:pos x="357" y="172"/>
                </a:cxn>
                <a:cxn ang="0">
                  <a:pos x="320" y="142"/>
                </a:cxn>
                <a:cxn ang="0">
                  <a:pos x="260" y="107"/>
                </a:cxn>
                <a:cxn ang="0">
                  <a:pos x="203" y="82"/>
                </a:cxn>
                <a:cxn ang="0">
                  <a:pos x="154" y="65"/>
                </a:cxn>
                <a:cxn ang="0">
                  <a:pos x="108" y="56"/>
                </a:cxn>
                <a:cxn ang="0">
                  <a:pos x="68" y="55"/>
                </a:cxn>
                <a:cxn ang="0">
                  <a:pos x="32" y="61"/>
                </a:cxn>
                <a:cxn ang="0">
                  <a:pos x="0" y="70"/>
                </a:cxn>
                <a:cxn ang="0">
                  <a:pos x="0" y="13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4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"/>
                </a:cxn>
                <a:cxn ang="0">
                  <a:pos x="3" y="50"/>
                </a:cxn>
                <a:cxn ang="0">
                  <a:pos x="6" y="75"/>
                </a:cxn>
                <a:cxn ang="0">
                  <a:pos x="11" y="98"/>
                </a:cxn>
                <a:cxn ang="0">
                  <a:pos x="18" y="119"/>
                </a:cxn>
                <a:cxn ang="0">
                  <a:pos x="27" y="141"/>
                </a:cxn>
                <a:cxn ang="0">
                  <a:pos x="38" y="161"/>
                </a:cxn>
                <a:cxn ang="0">
                  <a:pos x="51" y="178"/>
                </a:cxn>
                <a:cxn ang="0">
                  <a:pos x="67" y="194"/>
                </a:cxn>
                <a:cxn ang="0">
                  <a:pos x="86" y="208"/>
                </a:cxn>
                <a:cxn ang="0">
                  <a:pos x="106" y="219"/>
                </a:cxn>
                <a:cxn ang="0">
                  <a:pos x="131" y="228"/>
                </a:cxn>
                <a:cxn ang="0">
                  <a:pos x="158" y="234"/>
                </a:cxn>
                <a:cxn ang="0">
                  <a:pos x="188" y="237"/>
                </a:cxn>
                <a:cxn ang="0">
                  <a:pos x="220" y="236"/>
                </a:cxn>
                <a:cxn ang="0">
                  <a:pos x="257" y="232"/>
                </a:cxn>
                <a:cxn ang="0">
                  <a:pos x="224" y="227"/>
                </a:cxn>
                <a:cxn ang="0">
                  <a:pos x="195" y="220"/>
                </a:cxn>
                <a:cxn ang="0">
                  <a:pos x="170" y="212"/>
                </a:cxn>
                <a:cxn ang="0">
                  <a:pos x="148" y="204"/>
                </a:cxn>
                <a:cxn ang="0">
                  <a:pos x="128" y="193"/>
                </a:cxn>
                <a:cxn ang="0">
                  <a:pos x="112" y="182"/>
                </a:cxn>
                <a:cxn ang="0">
                  <a:pos x="97" y="169"/>
                </a:cxn>
                <a:cxn ang="0">
                  <a:pos x="84" y="155"/>
                </a:cxn>
                <a:cxn ang="0">
                  <a:pos x="72" y="141"/>
                </a:cxn>
                <a:cxn ang="0">
                  <a:pos x="61" y="125"/>
                </a:cxn>
                <a:cxn ang="0">
                  <a:pos x="52" y="107"/>
                </a:cxn>
                <a:cxn ang="0">
                  <a:pos x="43" y="88"/>
                </a:cxn>
                <a:cxn ang="0">
                  <a:pos x="33" y="69"/>
                </a:cxn>
                <a:cxn ang="0">
                  <a:pos x="23" y="47"/>
                </a:cxn>
                <a:cxn ang="0">
                  <a:pos x="12" y="24"/>
                </a:cxn>
                <a:cxn ang="0">
                  <a:pos x="0" y="0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5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/>
              <a:ahLst/>
              <a:cxnLst>
                <a:cxn ang="0">
                  <a:pos x="77" y="0"/>
                </a:cxn>
                <a:cxn ang="0">
                  <a:pos x="124" y="108"/>
                </a:cxn>
                <a:cxn ang="0">
                  <a:pos x="120" y="107"/>
                </a:cxn>
                <a:cxn ang="0">
                  <a:pos x="107" y="105"/>
                </a:cxn>
                <a:cxn ang="0">
                  <a:pos x="89" y="101"/>
                </a:cxn>
                <a:cxn ang="0">
                  <a:pos x="68" y="99"/>
                </a:cxn>
                <a:cxn ang="0">
                  <a:pos x="45" y="97"/>
                </a:cxn>
                <a:cxn ang="0">
                  <a:pos x="25" y="98"/>
                </a:cxn>
                <a:cxn ang="0">
                  <a:pos x="9" y="102"/>
                </a:cxn>
                <a:cxn ang="0">
                  <a:pos x="0" y="110"/>
                </a:cxn>
                <a:cxn ang="0">
                  <a:pos x="4" y="98"/>
                </a:cxn>
                <a:cxn ang="0">
                  <a:pos x="8" y="89"/>
                </a:cxn>
                <a:cxn ang="0">
                  <a:pos x="16" y="82"/>
                </a:cxn>
                <a:cxn ang="0">
                  <a:pos x="25" y="76"/>
                </a:cxn>
                <a:cxn ang="0">
                  <a:pos x="36" y="72"/>
                </a:cxn>
                <a:cxn ang="0">
                  <a:pos x="47" y="71"/>
                </a:cxn>
                <a:cxn ang="0">
                  <a:pos x="59" y="71"/>
                </a:cxn>
                <a:cxn ang="0">
                  <a:pos x="72" y="74"/>
                </a:cxn>
                <a:cxn ang="0">
                  <a:pos x="73" y="71"/>
                </a:cxn>
                <a:cxn ang="0">
                  <a:pos x="70" y="56"/>
                </a:cxn>
                <a:cxn ang="0">
                  <a:pos x="67" y="38"/>
                </a:cxn>
                <a:cxn ang="0">
                  <a:pos x="65" y="30"/>
                </a:cxn>
                <a:cxn ang="0">
                  <a:pos x="63" y="30"/>
                </a:cxn>
                <a:cxn ang="0">
                  <a:pos x="61" y="29"/>
                </a:cxn>
                <a:cxn ang="0">
                  <a:pos x="59" y="26"/>
                </a:cxn>
                <a:cxn ang="0">
                  <a:pos x="57" y="23"/>
                </a:cxn>
                <a:cxn ang="0">
                  <a:pos x="57" y="19"/>
                </a:cxn>
                <a:cxn ang="0">
                  <a:pos x="59" y="14"/>
                </a:cxn>
                <a:cxn ang="0">
                  <a:pos x="66" y="8"/>
                </a:cxn>
                <a:cxn ang="0">
                  <a:pos x="77" y="0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6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18" y="5"/>
                </a:cxn>
                <a:cxn ang="0">
                  <a:pos x="37" y="12"/>
                </a:cxn>
                <a:cxn ang="0">
                  <a:pos x="58" y="24"/>
                </a:cxn>
                <a:cxn ang="0">
                  <a:pos x="78" y="44"/>
                </a:cxn>
                <a:cxn ang="0">
                  <a:pos x="96" y="71"/>
                </a:cxn>
                <a:cxn ang="0">
                  <a:pos x="107" y="108"/>
                </a:cxn>
                <a:cxn ang="0">
                  <a:pos x="109" y="156"/>
                </a:cxn>
                <a:cxn ang="0">
                  <a:pos x="105" y="156"/>
                </a:cxn>
                <a:cxn ang="0">
                  <a:pos x="99" y="156"/>
                </a:cxn>
                <a:cxn ang="0">
                  <a:pos x="93" y="156"/>
                </a:cxn>
                <a:cxn ang="0">
                  <a:pos x="87" y="154"/>
                </a:cxn>
                <a:cxn ang="0">
                  <a:pos x="81" y="153"/>
                </a:cxn>
                <a:cxn ang="0">
                  <a:pos x="74" y="150"/>
                </a:cxn>
                <a:cxn ang="0">
                  <a:pos x="66" y="145"/>
                </a:cxn>
                <a:cxn ang="0">
                  <a:pos x="58" y="139"/>
                </a:cxn>
                <a:cxn ang="0">
                  <a:pos x="53" y="126"/>
                </a:cxn>
                <a:cxn ang="0">
                  <a:pos x="53" y="111"/>
                </a:cxn>
                <a:cxn ang="0">
                  <a:pos x="56" y="96"/>
                </a:cxn>
                <a:cxn ang="0">
                  <a:pos x="59" y="80"/>
                </a:cxn>
                <a:cxn ang="0">
                  <a:pos x="56" y="62"/>
                </a:cxn>
                <a:cxn ang="0">
                  <a:pos x="48" y="43"/>
                </a:cxn>
                <a:cxn ang="0">
                  <a:pos x="31" y="23"/>
                </a:cxn>
                <a:cxn ang="0">
                  <a:pos x="0" y="0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7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20" y="38"/>
                </a:cxn>
                <a:cxn ang="0">
                  <a:pos x="15" y="62"/>
                </a:cxn>
                <a:cxn ang="0">
                  <a:pos x="11" y="79"/>
                </a:cxn>
                <a:cxn ang="0">
                  <a:pos x="0" y="94"/>
                </a:cxn>
                <a:cxn ang="0">
                  <a:pos x="12" y="88"/>
                </a:cxn>
                <a:cxn ang="0">
                  <a:pos x="23" y="80"/>
                </a:cxn>
                <a:cxn ang="0">
                  <a:pos x="32" y="69"/>
                </a:cxn>
                <a:cxn ang="0">
                  <a:pos x="40" y="57"/>
                </a:cxn>
                <a:cxn ang="0">
                  <a:pos x="45" y="44"/>
                </a:cxn>
                <a:cxn ang="0">
                  <a:pos x="46" y="30"/>
                </a:cxn>
                <a:cxn ang="0">
                  <a:pos x="42" y="15"/>
                </a:cxn>
                <a:cxn ang="0">
                  <a:pos x="31" y="0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8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6" y="3"/>
                </a:cxn>
                <a:cxn ang="0">
                  <a:pos x="13" y="8"/>
                </a:cxn>
                <a:cxn ang="0">
                  <a:pos x="21" y="12"/>
                </a:cxn>
                <a:cxn ang="0">
                  <a:pos x="29" y="15"/>
                </a:cxn>
                <a:cxn ang="0">
                  <a:pos x="38" y="17"/>
                </a:cxn>
                <a:cxn ang="0">
                  <a:pos x="46" y="18"/>
                </a:cxn>
                <a:cxn ang="0">
                  <a:pos x="54" y="16"/>
                </a:cxn>
                <a:cxn ang="0">
                  <a:pos x="53" y="25"/>
                </a:cxn>
                <a:cxn ang="0">
                  <a:pos x="50" y="33"/>
                </a:cxn>
                <a:cxn ang="0">
                  <a:pos x="44" y="38"/>
                </a:cxn>
                <a:cxn ang="0">
                  <a:pos x="37" y="40"/>
                </a:cxn>
                <a:cxn ang="0">
                  <a:pos x="28" y="39"/>
                </a:cxn>
                <a:cxn ang="0">
                  <a:pos x="19" y="32"/>
                </a:cxn>
                <a:cxn ang="0">
                  <a:pos x="10" y="20"/>
                </a:cxn>
                <a:cxn ang="0">
                  <a:pos x="0" y="0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59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/>
              <a:ahLst/>
              <a:cxnLst>
                <a:cxn ang="0">
                  <a:pos x="264" y="0"/>
                </a:cxn>
                <a:cxn ang="0">
                  <a:pos x="269" y="9"/>
                </a:cxn>
                <a:cxn ang="0">
                  <a:pos x="277" y="22"/>
                </a:cxn>
                <a:cxn ang="0">
                  <a:pos x="286" y="39"/>
                </a:cxn>
                <a:cxn ang="0">
                  <a:pos x="297" y="58"/>
                </a:cxn>
                <a:cxn ang="0">
                  <a:pos x="309" y="83"/>
                </a:cxn>
                <a:cxn ang="0">
                  <a:pos x="319" y="108"/>
                </a:cxn>
                <a:cxn ang="0">
                  <a:pos x="329" y="136"/>
                </a:cxn>
                <a:cxn ang="0">
                  <a:pos x="333" y="163"/>
                </a:cxn>
                <a:cxn ang="0">
                  <a:pos x="336" y="193"/>
                </a:cxn>
                <a:cxn ang="0">
                  <a:pos x="332" y="223"/>
                </a:cxn>
                <a:cxn ang="0">
                  <a:pos x="323" y="255"/>
                </a:cxn>
                <a:cxn ang="0">
                  <a:pos x="310" y="285"/>
                </a:cxn>
                <a:cxn ang="0">
                  <a:pos x="287" y="315"/>
                </a:cxn>
                <a:cxn ang="0">
                  <a:pos x="257" y="343"/>
                </a:cxn>
                <a:cxn ang="0">
                  <a:pos x="218" y="370"/>
                </a:cxn>
                <a:cxn ang="0">
                  <a:pos x="167" y="396"/>
                </a:cxn>
                <a:cxn ang="0">
                  <a:pos x="111" y="425"/>
                </a:cxn>
                <a:cxn ang="0">
                  <a:pos x="69" y="457"/>
                </a:cxn>
                <a:cxn ang="0">
                  <a:pos x="35" y="490"/>
                </a:cxn>
                <a:cxn ang="0">
                  <a:pos x="12" y="526"/>
                </a:cxn>
                <a:cxn ang="0">
                  <a:pos x="0" y="553"/>
                </a:cxn>
                <a:cxn ang="0">
                  <a:pos x="0" y="650"/>
                </a:cxn>
                <a:cxn ang="0">
                  <a:pos x="6" y="628"/>
                </a:cxn>
                <a:cxn ang="0">
                  <a:pos x="19" y="594"/>
                </a:cxn>
                <a:cxn ang="0">
                  <a:pos x="43" y="551"/>
                </a:cxn>
                <a:cxn ang="0">
                  <a:pos x="76" y="503"/>
                </a:cxn>
                <a:cxn ang="0">
                  <a:pos x="125" y="454"/>
                </a:cxn>
                <a:cxn ang="0">
                  <a:pos x="190" y="408"/>
                </a:cxn>
                <a:cxn ang="0">
                  <a:pos x="275" y="365"/>
                </a:cxn>
                <a:cxn ang="0">
                  <a:pos x="308" y="342"/>
                </a:cxn>
                <a:cxn ang="0">
                  <a:pos x="335" y="305"/>
                </a:cxn>
                <a:cxn ang="0">
                  <a:pos x="352" y="255"/>
                </a:cxn>
                <a:cxn ang="0">
                  <a:pos x="360" y="201"/>
                </a:cxn>
                <a:cxn ang="0">
                  <a:pos x="356" y="144"/>
                </a:cxn>
                <a:cxn ang="0">
                  <a:pos x="341" y="88"/>
                </a:cxn>
                <a:cxn ang="0">
                  <a:pos x="311" y="39"/>
                </a:cxn>
                <a:cxn ang="0">
                  <a:pos x="264" y="0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0060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/>
              <a:ahLst/>
              <a:cxnLst>
                <a:cxn ang="0">
                  <a:pos x="16" y="370"/>
                </a:cxn>
                <a:cxn ang="0">
                  <a:pos x="6" y="341"/>
                </a:cxn>
                <a:cxn ang="0">
                  <a:pos x="0" y="289"/>
                </a:cxn>
                <a:cxn ang="0">
                  <a:pos x="4" y="222"/>
                </a:cxn>
                <a:cxn ang="0">
                  <a:pos x="25" y="151"/>
                </a:cxn>
                <a:cxn ang="0">
                  <a:pos x="69" y="84"/>
                </a:cxn>
                <a:cxn ang="0">
                  <a:pos x="142" y="31"/>
                </a:cxn>
                <a:cxn ang="0">
                  <a:pos x="247" y="2"/>
                </a:cxn>
                <a:cxn ang="0">
                  <a:pos x="380" y="9"/>
                </a:cxn>
                <a:cxn ang="0">
                  <a:pos x="484" y="68"/>
                </a:cxn>
                <a:cxn ang="0">
                  <a:pos x="554" y="165"/>
                </a:cxn>
                <a:cxn ang="0">
                  <a:pos x="591" y="284"/>
                </a:cxn>
                <a:cxn ang="0">
                  <a:pos x="595" y="409"/>
                </a:cxn>
                <a:cxn ang="0">
                  <a:pos x="566" y="525"/>
                </a:cxn>
                <a:cxn ang="0">
                  <a:pos x="507" y="615"/>
                </a:cxn>
                <a:cxn ang="0">
                  <a:pos x="417" y="663"/>
                </a:cxn>
                <a:cxn ang="0">
                  <a:pos x="389" y="659"/>
                </a:cxn>
                <a:cxn ang="0">
                  <a:pos x="441" y="617"/>
                </a:cxn>
                <a:cxn ang="0">
                  <a:pos x="482" y="544"/>
                </a:cxn>
                <a:cxn ang="0">
                  <a:pos x="509" y="454"/>
                </a:cxn>
                <a:cxn ang="0">
                  <a:pos x="520" y="355"/>
                </a:cxn>
                <a:cxn ang="0">
                  <a:pos x="514" y="258"/>
                </a:cxn>
                <a:cxn ang="0">
                  <a:pos x="485" y="174"/>
                </a:cxn>
                <a:cxn ang="0">
                  <a:pos x="433" y="112"/>
                </a:cxn>
                <a:cxn ang="0">
                  <a:pos x="341" y="75"/>
                </a:cxn>
                <a:cxn ang="0">
                  <a:pos x="246" y="61"/>
                </a:cxn>
                <a:cxn ang="0">
                  <a:pos x="174" y="71"/>
                </a:cxn>
                <a:cxn ang="0">
                  <a:pos x="121" y="101"/>
                </a:cxn>
                <a:cxn ang="0">
                  <a:pos x="84" y="149"/>
                </a:cxn>
                <a:cxn ang="0">
                  <a:pos x="57" y="206"/>
                </a:cxn>
                <a:cxn ang="0">
                  <a:pos x="40" y="272"/>
                </a:cxn>
                <a:cxn ang="0">
                  <a:pos x="28" y="339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70061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70062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70063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370A5759-45AF-4B2B-84EC-396A2F23823B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70064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70065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CBB7F26D-2666-4F02-91D2-3DC1325001BB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  <p:sldLayoutId id="2147483870" r:id="rId12"/>
  </p:sldLayoutIdLst>
  <p:transition spd="slow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812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1067F438-2B7E-401F-AAA0-8916F8EAB306}" type="datetime1">
              <a:rPr lang="ru-RU" smtClean="0"/>
              <a:pPr/>
              <a:t>30.11.2018</a:t>
            </a:fld>
            <a:endParaRPr lang="ru-RU"/>
          </a:p>
        </p:txBody>
      </p:sp>
      <p:sp>
        <p:nvSpPr>
          <p:cNvPr id="4812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r>
              <a:rPr lang="ru-RU"/>
              <a:t>Выполнила Мусина Е.А.</a:t>
            </a:r>
          </a:p>
        </p:txBody>
      </p:sp>
      <p:sp>
        <p:nvSpPr>
          <p:cNvPr id="4812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2326E139-E2A2-4E59-942D-1A873FE2686B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</p:sldLayoutIdLst>
  <p:transition spd="slow">
    <p:zoom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848872" cy="2664296"/>
          </a:xfrm>
        </p:spPr>
        <p:txBody>
          <a:bodyPr>
            <a:noAutofit/>
          </a:bodyPr>
          <a:lstStyle/>
          <a:p>
            <a:r>
              <a:rPr lang="ru-RU" sz="5400" dirty="0" smtClean="0">
                <a:effectLst/>
                <a:latin typeface="+mn-lt"/>
              </a:rPr>
              <a:t>«Профессиональное </a:t>
            </a:r>
            <a:r>
              <a:rPr lang="ru-RU" sz="5400" dirty="0">
                <a:effectLst/>
                <a:latin typeface="+mn-lt"/>
              </a:rPr>
              <a:t>«выгорание» педагога </a:t>
            </a:r>
            <a:r>
              <a:rPr lang="ru-RU" sz="5400" dirty="0" smtClean="0">
                <a:effectLst/>
                <a:latin typeface="+mn-lt"/>
              </a:rPr>
              <a:t>– плата за сочувствие»</a:t>
            </a:r>
            <a:endParaRPr lang="ru-RU" sz="5400" dirty="0">
              <a:solidFill>
                <a:schemeClr val="accent4">
                  <a:lumMod val="50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99992" y="5493824"/>
            <a:ext cx="43595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+mn-lt"/>
              </a:rPr>
              <a:t>       </a:t>
            </a:r>
            <a:endParaRPr lang="ru-RU" sz="1600" dirty="0">
              <a:latin typeface="+mn-lt"/>
            </a:endParaRPr>
          </a:p>
        </p:txBody>
      </p:sp>
      <p:pic>
        <p:nvPicPr>
          <p:cNvPr id="3075" name="Picture 3" descr="C:\Users\User\Desktop\4b7561be0a1e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49594"/>
            <a:ext cx="290195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96952"/>
            <a:ext cx="1618621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51520" y="188640"/>
            <a:ext cx="8510588" cy="1368152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Использование рисуночных методик в качестве диагностики и профилактики синдрома эмоционального выгорания педагогов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0586" y="2203123"/>
            <a:ext cx="2107400" cy="30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45285" y="1469806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Методика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Домик </a:t>
            </a:r>
            <a:r>
              <a:rPr lang="ru-RU" dirty="0" smtClean="0"/>
              <a:t>для эльфа</a:t>
            </a:r>
            <a:r>
              <a:rPr lang="ru-RU" dirty="0"/>
              <a:t>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64288" y="1556792"/>
            <a:ext cx="17386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Методика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Пары фигур»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021" y="2467707"/>
            <a:ext cx="2210910" cy="216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5589240"/>
            <a:ext cx="3336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Методика </a:t>
            </a:r>
            <a:r>
              <a:rPr lang="ru-RU" sz="1600" dirty="0"/>
              <a:t>«ГЕОМЕТРИЧЕСКАЯ КАРТИНА МИРА»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4069" y="4652721"/>
            <a:ext cx="2733471" cy="19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4069" y="1412776"/>
            <a:ext cx="24853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Методика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ru-RU" dirty="0"/>
              <a:t>ПОСТРОЙТЕ МОСТ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47710"/>
            <a:ext cx="2814117" cy="23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7565" y="116632"/>
            <a:ext cx="3482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solidFill>
                  <a:srgbClr val="FFC000"/>
                </a:solidFill>
              </a:rPr>
              <a:t>Притча «Пропасть»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0805" y="671691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Однажды </a:t>
            </a:r>
            <a:r>
              <a:rPr lang="ru-RU" dirty="0"/>
              <a:t>осел упал в колодец и стал громко вопить, призывая на помощь. На его крики прибежал хозяин ослика и развел руками - ведь вытащить ослика из колодца было невозможно. </a:t>
            </a:r>
          </a:p>
          <a:p>
            <a:pPr algn="just"/>
            <a:r>
              <a:rPr lang="ru-RU" dirty="0"/>
              <a:t> Тогда хозяин рассудил так: «Осел мой уже стар, и ему недолго осталось, а я все равно хотел купить нового молодого осла. Этот колодец уже совсем высох, и я уже давно хотел его засыпать и вырыть новый. Так почему бы сразу не убить двух зайцев </a:t>
            </a:r>
            <a:r>
              <a:rPr lang="ru-RU" dirty="0" smtClean="0"/>
              <a:t>– засыплю-ка </a:t>
            </a:r>
            <a:r>
              <a:rPr lang="ru-RU" dirty="0"/>
              <a:t>я старый колодец, да и ослика заодно закопаю».</a:t>
            </a:r>
          </a:p>
          <a:p>
            <a:pPr algn="just"/>
            <a:r>
              <a:rPr lang="ru-RU" dirty="0"/>
              <a:t>  </a:t>
            </a:r>
            <a:r>
              <a:rPr lang="ru-RU" dirty="0" smtClean="0"/>
              <a:t>  Недолго </a:t>
            </a:r>
            <a:r>
              <a:rPr lang="ru-RU" dirty="0"/>
              <a:t>думая, он пригласил своих соседей - все дружно взялись за лопаты и стали бросать землю в колодец. Осел сразу же понял, что к чему и начал громко вопить, но никто не обращал внимание на его вопли и молча продолжали бросать землю в колодец. </a:t>
            </a:r>
          </a:p>
          <a:p>
            <a:pPr algn="just"/>
            <a:r>
              <a:rPr lang="ru-RU" dirty="0"/>
              <a:t>  </a:t>
            </a:r>
            <a:r>
              <a:rPr lang="ru-RU" dirty="0" smtClean="0"/>
              <a:t>   Однако</a:t>
            </a:r>
            <a:r>
              <a:rPr lang="ru-RU" dirty="0"/>
              <a:t>, очень скоро ослик замолчал. Когда хозяин заглянули в колодец, он увидел следующую картину - каждый кусок земли, который падал на спину ослика, он стряхивал и приминал ногами. Через некоторое время, </a:t>
            </a:r>
            <a:r>
              <a:rPr lang="ru-RU" dirty="0" smtClean="0"/>
              <a:t>ко </a:t>
            </a:r>
            <a:r>
              <a:rPr lang="ru-RU" dirty="0"/>
              <a:t>всеобщему удивлению, ослик оказался наверху и выпрыгнул из колодца! </a:t>
            </a:r>
            <a:r>
              <a:rPr lang="ru-RU" dirty="0" smtClean="0"/>
              <a:t>      Так </a:t>
            </a:r>
            <a:r>
              <a:rPr lang="ru-RU" dirty="0"/>
              <a:t>вот… </a:t>
            </a:r>
          </a:p>
          <a:p>
            <a:pPr algn="just"/>
            <a:r>
              <a:rPr lang="ru-RU" dirty="0"/>
              <a:t>  </a:t>
            </a:r>
            <a:r>
              <a:rPr lang="ru-RU" dirty="0" smtClean="0"/>
              <a:t>    Возможно</a:t>
            </a:r>
            <a:r>
              <a:rPr lang="ru-RU" dirty="0"/>
              <a:t>, в вашей жизни было много всяких неприятностей, и в будущем жизнь будет посылать вам все новые и новые. И всякий раз, когда на вас упадет очередной ком, помните, что вы можете стряхнуть его и именно благодаря этому кому, подняться немного выше. Таким образом, вы постепенно сможете выбраться из самого глубокого колодца.</a:t>
            </a:r>
          </a:p>
        </p:txBody>
      </p:sp>
    </p:spTree>
    <p:extLst>
      <p:ext uri="{BB962C8B-B14F-4D97-AF65-F5344CB8AC3E}">
        <p14:creationId xmlns:p14="http://schemas.microsoft.com/office/powerpoint/2010/main" xmlns="" val="4109452869"/>
      </p:ext>
    </p:extLst>
  </p:cSld>
  <p:clrMapOvr>
    <a:masterClrMapping/>
  </p:clrMapOvr>
  <p:transition spd="slow" advTm="0"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1041" y="1556792"/>
            <a:ext cx="7344816" cy="2123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 </a:t>
            </a:r>
          </a:p>
          <a:p>
            <a:pPr algn="ctr"/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ВНИМАНИЕ!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2708920"/>
            <a:ext cx="2890664" cy="648072"/>
          </a:xfrm>
        </p:spPr>
        <p:txBody>
          <a:bodyPr/>
          <a:lstStyle/>
          <a:p>
            <a:pPr marL="136525" indent="0" algn="r">
              <a:buNone/>
            </a:pPr>
            <a:r>
              <a:rPr lang="ru-RU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>Ганс Селье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5579"/>
            <a:ext cx="2197054" cy="28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303577"/>
            <a:ext cx="54726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Стресс – (от </a:t>
            </a:r>
            <a:r>
              <a:rPr lang="ru-RU" sz="28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агл</a:t>
            </a:r>
            <a:r>
              <a:rPr lang="ru-RU" sz="2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. – давление, напряжение)- не специфическая реакция организма на неблагоприятное внешнее воздействие.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307" y="3388350"/>
            <a:ext cx="5160387" cy="58477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rgbClr val="FFFF00"/>
                </a:solidFill>
                <a:latin typeface="+mn-lt"/>
              </a:rPr>
              <a:t>Эмоциональное выгорание </a:t>
            </a:r>
            <a:r>
              <a:rPr lang="ru-RU" sz="3200" dirty="0" smtClean="0">
                <a:solidFill>
                  <a:srgbClr val="FFFF00"/>
                </a:solidFill>
                <a:latin typeface="+mn-lt"/>
              </a:rPr>
              <a:t>-</a:t>
            </a:r>
            <a:endParaRPr lang="ru-RU" sz="32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1893" y="407707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</a:rPr>
              <a:t>это синдром, развивающийся на фоне хронического стресса и ведущий к истощению эмоциональных, энергетических и личностных ресурсов работающего человека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29000"/>
            <a:ext cx="2458159" cy="3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21957165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21014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rgbClr val="FFC000"/>
                </a:solidFill>
                <a:effectLst/>
                <a:latin typeface="+mn-lt"/>
              </a:rPr>
              <a:t>Песочная терапия: </a:t>
            </a:r>
            <a:br>
              <a:rPr lang="ru-RU" sz="4800" dirty="0" smtClean="0">
                <a:solidFill>
                  <a:srgbClr val="FFC000"/>
                </a:solidFill>
                <a:effectLst/>
                <a:latin typeface="+mn-lt"/>
              </a:rPr>
            </a:br>
            <a:r>
              <a:rPr lang="ru-RU" sz="4800" dirty="0" smtClean="0">
                <a:solidFill>
                  <a:srgbClr val="FFC000"/>
                </a:solidFill>
                <a:effectLst/>
                <a:latin typeface="+mn-lt"/>
              </a:rPr>
              <a:t>лечим нервы</a:t>
            </a:r>
            <a:endParaRPr lang="ru-RU" sz="4800" dirty="0">
              <a:solidFill>
                <a:srgbClr val="FFC000"/>
              </a:solidFill>
              <a:effectLst/>
              <a:latin typeface="+mn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57662"/>
            <a:ext cx="3560600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764704"/>
            <a:ext cx="2733163" cy="205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104132"/>
            <a:ext cx="2421627" cy="36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3079688" cy="26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1221334"/>
            <a:ext cx="4177993" cy="56323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  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Б     В    Г     Д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sz="3600" i="1" dirty="0">
                <a:solidFill>
                  <a:srgbClr val="00B0F0"/>
                </a:solidFill>
              </a:rPr>
              <a:t>Л   </a:t>
            </a:r>
            <a:r>
              <a:rPr lang="ru-RU" sz="3600" i="1" dirty="0" smtClean="0">
                <a:solidFill>
                  <a:srgbClr val="00B0F0"/>
                </a:solidFill>
              </a:rPr>
              <a:t>П     </a:t>
            </a:r>
            <a:r>
              <a:rPr lang="ru-RU" sz="3600" i="1" dirty="0" err="1" smtClean="0">
                <a:solidFill>
                  <a:srgbClr val="00B0F0"/>
                </a:solidFill>
              </a:rPr>
              <a:t>П</a:t>
            </a:r>
            <a:r>
              <a:rPr lang="ru-RU" sz="3600" i="1" dirty="0" smtClean="0">
                <a:solidFill>
                  <a:srgbClr val="00B0F0"/>
                </a:solidFill>
              </a:rPr>
              <a:t>    В     Л</a:t>
            </a:r>
            <a:endParaRPr lang="ru-RU" sz="3600" i="1" dirty="0">
              <a:solidFill>
                <a:srgbClr val="00B0F0"/>
              </a:solidFill>
            </a:endParaRPr>
          </a:p>
          <a:p>
            <a:pPr algn="just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 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Ж     З    И     К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sz="3600" i="1" dirty="0">
                <a:solidFill>
                  <a:srgbClr val="00B0F0"/>
                </a:solidFill>
              </a:rPr>
              <a:t>В   </a:t>
            </a:r>
            <a:r>
              <a:rPr lang="ru-RU" sz="3600" i="1" dirty="0" smtClean="0">
                <a:solidFill>
                  <a:srgbClr val="00B0F0"/>
                </a:solidFill>
              </a:rPr>
              <a:t> Л     П    В    Л </a:t>
            </a:r>
            <a:endParaRPr lang="ru-RU" sz="3600" i="1" dirty="0">
              <a:solidFill>
                <a:srgbClr val="00B0F0"/>
              </a:solidFill>
            </a:endParaRPr>
          </a:p>
          <a:p>
            <a:pPr algn="just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 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М    Н    О    П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sz="3600" i="1" dirty="0">
                <a:solidFill>
                  <a:srgbClr val="00B0F0"/>
                </a:solidFill>
              </a:rPr>
              <a:t>Л    </a:t>
            </a:r>
            <a:r>
              <a:rPr lang="ru-RU" sz="3600" i="1" dirty="0" smtClean="0">
                <a:solidFill>
                  <a:srgbClr val="00B0F0"/>
                </a:solidFill>
              </a:rPr>
              <a:t>П    Л     </a:t>
            </a:r>
            <a:r>
              <a:rPr lang="ru-RU" sz="3600" i="1" dirty="0" err="1" smtClean="0">
                <a:solidFill>
                  <a:srgbClr val="00B0F0"/>
                </a:solidFill>
              </a:rPr>
              <a:t>Л</a:t>
            </a:r>
            <a:r>
              <a:rPr lang="ru-RU" sz="3600" i="1" dirty="0" smtClean="0">
                <a:solidFill>
                  <a:srgbClr val="00B0F0"/>
                </a:solidFill>
              </a:rPr>
              <a:t>    П </a:t>
            </a:r>
            <a:endParaRPr lang="ru-RU" sz="3600" i="1" dirty="0">
              <a:solidFill>
                <a:srgbClr val="00B0F0"/>
              </a:solidFill>
            </a:endParaRPr>
          </a:p>
          <a:p>
            <a:pPr algn="just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  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    Т      У    Ф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sz="3600" i="1" dirty="0">
                <a:solidFill>
                  <a:srgbClr val="00B0F0"/>
                </a:solidFill>
              </a:rPr>
              <a:t>В   </a:t>
            </a:r>
            <a:r>
              <a:rPr lang="ru-RU" sz="3600" i="1" dirty="0" smtClean="0">
                <a:solidFill>
                  <a:srgbClr val="00B0F0"/>
                </a:solidFill>
              </a:rPr>
              <a:t> П    Л     П     В</a:t>
            </a:r>
            <a:endParaRPr lang="ru-RU" sz="3600" i="1" dirty="0">
              <a:solidFill>
                <a:srgbClr val="00B0F0"/>
              </a:solidFill>
            </a:endParaRPr>
          </a:p>
          <a:p>
            <a:pPr algn="just"/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Х 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Ц    Ч     Ш    Я 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just"/>
            <a:r>
              <a:rPr lang="ru-RU" sz="3600" i="1" dirty="0">
                <a:solidFill>
                  <a:srgbClr val="00B0F0"/>
                </a:solidFill>
              </a:rPr>
              <a:t>Л    </a:t>
            </a:r>
            <a:r>
              <a:rPr lang="ru-RU" sz="3600" i="1" dirty="0" smtClean="0">
                <a:solidFill>
                  <a:srgbClr val="00B0F0"/>
                </a:solidFill>
              </a:rPr>
              <a:t>В    </a:t>
            </a:r>
            <a:r>
              <a:rPr lang="ru-RU" sz="3600" i="1" dirty="0" err="1" smtClean="0">
                <a:solidFill>
                  <a:srgbClr val="00B0F0"/>
                </a:solidFill>
              </a:rPr>
              <a:t>В</a:t>
            </a:r>
            <a:r>
              <a:rPr lang="ru-RU" sz="3600" i="1" dirty="0" smtClean="0">
                <a:solidFill>
                  <a:srgbClr val="00B0F0"/>
                </a:solidFill>
              </a:rPr>
              <a:t>     П     Л</a:t>
            </a:r>
            <a:endParaRPr lang="ru-RU" sz="3600" i="1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8370" y="467380"/>
            <a:ext cx="445812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ВОКАЛЬНАЯ ПСИХОТЕРАПИЯ:</a:t>
            </a:r>
          </a:p>
          <a:p>
            <a:pPr algn="ctr"/>
            <a:r>
              <a:rPr lang="ru-RU" sz="2400" b="1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Пропевание</a:t>
            </a:r>
            <a:r>
              <a:rPr lang="ru-RU" sz="24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blipFill>
                  <a:blip r:embed="rId2"/>
                  <a:tile tx="0" ty="0" sx="100000" sy="100000" flip="none" algn="tl"/>
                </a:blip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 русских протяжных песен («Степь да степь кругом», «Ой, то не ветер ветку клонит» и т.д.)</a:t>
            </a:r>
            <a:endParaRPr lang="ru-RU" sz="24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blipFill>
                <a:blip r:embed="rId2"/>
                <a:tile tx="0" ty="0" sx="100000" sy="100000" flip="none" algn="tl"/>
              </a:blip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92933" y="3058763"/>
            <a:ext cx="409808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i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МУЗЫКАЛЬНАЯ ПСИХОТЕРАПИЯ:</a:t>
            </a:r>
          </a:p>
          <a:p>
            <a:pPr algn="ctr"/>
            <a:endParaRPr lang="ru-RU" sz="2000" b="1" i="1" cap="none" spc="0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2224" y="44624"/>
            <a:ext cx="413991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Упражнение </a:t>
            </a:r>
            <a:b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</a:br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«Скорая помощь»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39952" y="3940918"/>
            <a:ext cx="50040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«Утро» Грига, </a:t>
            </a:r>
            <a:r>
              <a:rPr lang="ru-RU" dirty="0" smtClean="0"/>
              <a:t>«</a:t>
            </a:r>
            <a:r>
              <a:rPr lang="ru-RU" dirty="0"/>
              <a:t>Полонез» Огинского;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/>
              <a:t>Ода «К радости» Бетховена, «Аве Мария</a:t>
            </a:r>
            <a:r>
              <a:rPr lang="ru-RU" dirty="0" smtClean="0"/>
              <a:t>» Шуберта;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«Сентиментальный вальс» Чайковского, «Грёзы» Шумана;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«Лебедь» Сен-Санса, «Времена года» Чайковского;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«Чардаш» Кальмана, «</a:t>
            </a:r>
            <a:r>
              <a:rPr lang="ru-RU" dirty="0" err="1" smtClean="0"/>
              <a:t>Кумпарсита</a:t>
            </a:r>
            <a:r>
              <a:rPr lang="ru-RU" dirty="0" smtClean="0"/>
              <a:t>» Родригеса, «</a:t>
            </a:r>
            <a:r>
              <a:rPr lang="ru-RU" dirty="0" err="1" smtClean="0"/>
              <a:t>Шербургские</a:t>
            </a:r>
            <a:r>
              <a:rPr lang="ru-RU" dirty="0" smtClean="0"/>
              <a:t> зонтики» </a:t>
            </a:r>
            <a:r>
              <a:rPr lang="ru-RU" dirty="0" err="1" smtClean="0"/>
              <a:t>Леграна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4211"/>
            <a:ext cx="8229600" cy="3168352"/>
          </a:xfrm>
          <a:solidFill>
            <a:srgbClr val="FFFF00"/>
          </a:solidFill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Су 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-</a:t>
            </a:r>
            <a:r>
              <a:rPr lang="ru-RU" sz="28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Джок</a:t>
            </a:r>
            <a: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  - это современное направление акупунктуры (стимулирования биологически активных точек), которое объединяет древние знания восточной и последние достижения европейской медицины.</a:t>
            </a:r>
            <a:br>
              <a:rPr lang="ru-RU" sz="28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</a:br>
            <a:r>
              <a:rPr lang="ru-RU" sz="28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Создателем метода Су </a:t>
            </a:r>
            <a:r>
              <a:rPr lang="ru-RU" sz="2800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Джок</a:t>
            </a:r>
            <a:r>
              <a:rPr lang="ru-RU" sz="28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  является корейский профессор Пак </a:t>
            </a:r>
            <a:r>
              <a:rPr lang="ru-RU" sz="2800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Чже</a:t>
            </a:r>
            <a:r>
              <a:rPr lang="ru-RU" sz="2800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r>
              <a:rPr lang="ru-RU" sz="2800" i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Ву</a:t>
            </a:r>
            <a:r>
              <a:rPr lang="ru-RU" sz="2800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ea typeface="Calibri"/>
              </a:rPr>
              <a:t> </a:t>
            </a:r>
            <a:endParaRPr lang="ru-RU" sz="2800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987236"/>
            <a:ext cx="820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  СУ </a:t>
            </a:r>
            <a:r>
              <a:rPr lang="ru-RU" sz="2400" dirty="0"/>
              <a:t>– кисть                            </a:t>
            </a:r>
            <a:r>
              <a:rPr lang="ru-RU" sz="2400" dirty="0" smtClean="0"/>
              <a:t>             ДЖОК </a:t>
            </a:r>
            <a:r>
              <a:rPr lang="ru-RU" sz="2400" dirty="0"/>
              <a:t>- стопа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88718"/>
            <a:ext cx="2232025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88718"/>
            <a:ext cx="1774825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7647" y="4581128"/>
            <a:ext cx="3030537" cy="172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44624"/>
            <a:ext cx="91085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Экспресс-приемы снятия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эмоционального напряжения: 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444767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4400" dirty="0" smtClean="0">
                <a:effectLst/>
                <a:latin typeface="Times New Roman"/>
                <a:ea typeface="Calibri"/>
              </a:rPr>
              <a:t>Алгоритм релаксации мышц 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0626728"/>
              </p:ext>
            </p:extLst>
          </p:nvPr>
        </p:nvGraphicFramePr>
        <p:xfrm>
          <a:off x="838200" y="1905000"/>
          <a:ext cx="800735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97982711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Упражнение </a:t>
            </a: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«Мобилизующие силы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»</a:t>
            </a:r>
            <a:r>
              <a:rPr lang="ru-RU" sz="40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 smtClean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  <a:solidFill>
            <a:schemeClr val="accent6"/>
          </a:solidFill>
        </p:spPr>
        <p:txBody>
          <a:bodyPr/>
          <a:lstStyle/>
          <a:p>
            <a:pPr marL="0" marR="0" indent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4(2)4,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5(2)4,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6(3)4,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7(3)4,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8(4)4, </a:t>
            </a:r>
            <a:endParaRPr lang="en-US" sz="5400" kern="14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indent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8(4)4,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8(4)5,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8(4)6,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8(4)7, </a:t>
            </a:r>
            <a:r>
              <a:rPr lang="ru-RU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kern="1400" dirty="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8(4)8,</a:t>
            </a:r>
            <a:endParaRPr lang="en-US" sz="5400" kern="1400" dirty="0" smtClean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</a:pPr>
            <a:r>
              <a:rPr lang="en-US" sz="3600" kern="1400" dirty="0" smtClean="0">
                <a:solidFill>
                  <a:srgbClr val="000000"/>
                </a:solidFill>
                <a:effectLst/>
                <a:latin typeface="Trebuchet MS"/>
              </a:rPr>
              <a:t> </a:t>
            </a:r>
          </a:p>
          <a:p>
            <a:pPr marL="0" marR="0" indent="0" algn="just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kern="1400" dirty="0">
              <a:solidFill>
                <a:srgbClr val="000000"/>
              </a:solidFill>
              <a:effectLst/>
              <a:latin typeface="Trebuchet MS"/>
            </a:endParaRPr>
          </a:p>
        </p:txBody>
      </p:sp>
      <p:pic>
        <p:nvPicPr>
          <p:cNvPr id="32771" name="Picture 3" descr="C:\Users\User\Desktop\dikcia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43839"/>
            <a:ext cx="3175001" cy="391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C:\Users\User\Desktop\d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22865" y="2943839"/>
            <a:ext cx="2621135" cy="391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3" name="Picture 5" descr="C:\Users\User\Desktop\deep-breath-brain-400x4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943839"/>
            <a:ext cx="3347864" cy="391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3033859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Упражнение </a:t>
            </a: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«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Звуковая гимнастика»</a:t>
            </a:r>
            <a:r>
              <a:rPr lang="ru-RU" sz="40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 smtClean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5445224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  <a:latin typeface="Arial"/>
              </a:rPr>
              <a:t>   </a:t>
            </a:r>
            <a:r>
              <a:rPr lang="ru-RU" kern="1400" dirty="0" smtClean="0">
                <a:solidFill>
                  <a:srgbClr val="FF0066"/>
                </a:solidFill>
                <a:effectLst/>
              </a:rPr>
              <a:t>А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воздействует на весь организм;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rgbClr val="7030A0"/>
                </a:solidFill>
                <a:effectLst/>
              </a:rPr>
              <a:t>Е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воздействует на щитовидную железу;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rgbClr val="00B0F0"/>
                </a:solidFill>
                <a:effectLst/>
              </a:rPr>
              <a:t>И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–воздействует на мозг, глаза, нос, уши;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rgbClr val="92D050"/>
                </a:solidFill>
                <a:effectLst/>
              </a:rPr>
              <a:t>О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воздействует на сердце, легкие;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У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на органы, расположенные в области </a:t>
            </a:r>
            <a:r>
              <a:rPr lang="ru-RU" kern="1400" dirty="0">
                <a:solidFill>
                  <a:srgbClr val="000000"/>
                </a:solidFill>
              </a:rPr>
              <a:t>живота</a:t>
            </a:r>
            <a:r>
              <a:rPr lang="ru-RU" kern="1400" dirty="0" smtClean="0">
                <a:solidFill>
                  <a:srgbClr val="000000"/>
                </a:solidFill>
              </a:rPr>
              <a:t>;</a:t>
            </a:r>
            <a:endParaRPr lang="ru-RU" kern="1400" dirty="0" smtClean="0">
              <a:solidFill>
                <a:srgbClr val="000000"/>
              </a:solidFill>
              <a:effectLst/>
            </a:endParaRP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rgbClr val="00B050"/>
                </a:solidFill>
                <a:effectLst/>
              </a:rPr>
              <a:t>Я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на работу всего организма;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rgbClr val="7030A0"/>
                </a:solidFill>
                <a:effectLst/>
              </a:rPr>
              <a:t>М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на работу всего организма;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/>
              </a:rPr>
              <a:t>Х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помогает очищению организма;</a:t>
            </a:r>
          </a:p>
          <a:p>
            <a:pPr marL="10516" marR="0" indent="0">
              <a:lnSpc>
                <a:spcPct val="11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</a:rPr>
              <a:t>   </a:t>
            </a:r>
            <a:r>
              <a:rPr lang="ru-RU" kern="1400" dirty="0" smtClean="0">
                <a:solidFill>
                  <a:schemeClr val="tx2">
                    <a:lumMod val="50000"/>
                  </a:schemeClr>
                </a:solidFill>
                <a:effectLst/>
              </a:rPr>
              <a:t>ХА</a:t>
            </a:r>
            <a:r>
              <a:rPr lang="ru-RU" kern="1400" dirty="0" smtClean="0">
                <a:solidFill>
                  <a:srgbClr val="000000"/>
                </a:solidFill>
                <a:effectLst/>
              </a:rPr>
              <a:t>– помогает повысить настроение.</a:t>
            </a:r>
          </a:p>
          <a:p>
            <a:pPr marL="0" indent="0">
              <a:lnSpc>
                <a:spcPct val="113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kern="1400" dirty="0" smtClean="0">
                <a:solidFill>
                  <a:srgbClr val="000000"/>
                </a:solidFill>
                <a:effectLst/>
                <a:latin typeface="Trebuchet MS"/>
              </a:rPr>
              <a:t> </a:t>
            </a:r>
            <a:endParaRPr lang="ru-RU" kern="1400" dirty="0">
              <a:solidFill>
                <a:srgbClr val="000000"/>
              </a:solidFill>
              <a:effectLst/>
              <a:latin typeface="Trebuchet MS"/>
            </a:endParaRPr>
          </a:p>
        </p:txBody>
      </p:sp>
      <p:pic>
        <p:nvPicPr>
          <p:cNvPr id="33794" name="Picture 2" descr="C:\Users\User\Desktop\yoga_tre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762000"/>
            <a:ext cx="2533087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6860873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3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3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3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3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3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25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3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3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25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36704"/>
          </a:xfrm>
          <a:ln>
            <a:solidFill>
              <a:srgbClr val="FFC000"/>
            </a:solidFill>
          </a:ln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Упражнение 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«</a:t>
            </a: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Лимон»</a:t>
            </a:r>
            <a:b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1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Цель</a:t>
            </a:r>
            <a:r>
              <a:rPr lang="ru-RU" sz="31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: управление состоянием мышечного напряжения и расслабления</a:t>
            </a:r>
            <a:r>
              <a:rPr lang="ru-RU" sz="3100" dirty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100" dirty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100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100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dirty="0" smtClean="0">
                <a:effectLst/>
                <a:latin typeface="Times New Roman"/>
                <a:ea typeface="Calibri"/>
                <a:cs typeface="Times New Roman"/>
              </a:rPr>
              <a:t>Техника </a:t>
            </a:r>
            <a:r>
              <a:rPr lang="ru-RU" sz="4400" dirty="0">
                <a:effectLst/>
                <a:latin typeface="Times New Roman"/>
                <a:ea typeface="Calibri"/>
                <a:cs typeface="Times New Roman"/>
              </a:rPr>
              <a:t>«Ластик»</a:t>
            </a:r>
            <a:r>
              <a:rPr lang="ru-RU" sz="3100" dirty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100" dirty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31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3100" b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>Для поддержания стабильного психологического состояния, а также для профилактики различных профессиональных психосоматических расстройств важно уметь забывать, как бы «стирать» из памяти конфликтные ситуации. </a:t>
            </a:r>
            <a:r>
              <a:rPr lang="ru-RU" sz="3100" dirty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3100" dirty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0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 smtClean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4632026"/>
      </p:ext>
    </p:extLst>
  </p:cSld>
  <p:clrMapOvr>
    <a:masterClrMapping/>
  </p:clrMapOvr>
  <p:transition spd="slow" advTm="0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Шары">
  <a:themeElements>
    <a:clrScheme name="Шары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Шар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ры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ры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ры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258</TotalTime>
  <Words>663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Тема1</vt:lpstr>
      <vt:lpstr>Занавес</vt:lpstr>
      <vt:lpstr>Пастель</vt:lpstr>
      <vt:lpstr>1_Оформление по умолчанию</vt:lpstr>
      <vt:lpstr>Шары</vt:lpstr>
      <vt:lpstr>Океан</vt:lpstr>
      <vt:lpstr>«Профессиональное «выгорание» педагога – плата за сочувствие»</vt:lpstr>
      <vt:lpstr>Слайд 2</vt:lpstr>
      <vt:lpstr>Песочная терапия:  лечим нервы</vt:lpstr>
      <vt:lpstr>Слайд 4</vt:lpstr>
      <vt:lpstr>Су -Джок  - это современное направление акупунктуры (стимулирования биологически активных точек), которое объединяет древние знания восточной и последние достижения европейской медицины. Создателем метода Су Джок  является корейский профессор Пак Чже Ву </vt:lpstr>
      <vt:lpstr>Алгоритм релаксации мышц </vt:lpstr>
      <vt:lpstr>Упражнение  «Мобилизующие силы» </vt:lpstr>
      <vt:lpstr>Упражнение  «Звуковая гимнастика» </vt:lpstr>
      <vt:lpstr>  Упражнение «Лимон» Цель: управление состоянием мышечного напряжения и расслабления  Техника «Ластик»  Для поддержания стабильного психологического состояния, а также для профилактики различных профессиональных психосоматических расстройств важно уметь забывать, как бы «стирать» из памяти конфликтные ситуации.   </vt:lpstr>
      <vt:lpstr>Использование рисуночных методик в качестве диагностики и профилактики синдрома эмоционального выгорания педагогов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«Профессиональное «выгорание» педагога и его профилактика»</dc:title>
  <dc:creator>Ольга</dc:creator>
  <cp:lastModifiedBy>Люда</cp:lastModifiedBy>
  <cp:revision>58</cp:revision>
  <dcterms:created xsi:type="dcterms:W3CDTF">2014-03-15T14:40:28Z</dcterms:created>
  <dcterms:modified xsi:type="dcterms:W3CDTF">2018-11-30T15:53:19Z</dcterms:modified>
</cp:coreProperties>
</file>