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9" r:id="rId2"/>
    <p:sldId id="257" r:id="rId3"/>
    <p:sldId id="258" r:id="rId4"/>
    <p:sldId id="259" r:id="rId5"/>
    <p:sldId id="261" r:id="rId6"/>
    <p:sldId id="278" r:id="rId7"/>
    <p:sldId id="276" r:id="rId8"/>
    <p:sldId id="264" r:id="rId9"/>
    <p:sldId id="263" r:id="rId10"/>
    <p:sldId id="280" r:id="rId11"/>
    <p:sldId id="281" r:id="rId12"/>
    <p:sldId id="28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CC2BF-BE52-455E-8B6A-C4E41F28ED8B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3FFB4-463C-4B3C-B96F-5C874D658A2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27CFAC-A052-4075-BB38-1E720ABE81D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27CFAC-A052-4075-BB38-1E720ABE81D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79962-0AFB-4E56-81C5-4A1A34CDD9B1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E5C08-01E7-4BE7-991E-EE0E391011E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Муниципальное бюджетное дошкольное образовательное учреждение</a:t>
            </a:r>
            <a:br>
              <a:rPr lang="ru-RU" sz="2000" dirty="0" smtClean="0"/>
            </a:br>
            <a:r>
              <a:rPr lang="ru-RU" sz="2000" dirty="0" smtClean="0"/>
              <a:t>Детский сад № 29 «Искорка» г.Улан-Удэ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Формирование </a:t>
            </a:r>
            <a:r>
              <a:rPr lang="ru-RU" dirty="0"/>
              <a:t>у детей дошкольного возраста представлений о правах человека посредством русских </a:t>
            </a:r>
            <a:r>
              <a:rPr lang="ru-RU" dirty="0" smtClean="0"/>
              <a:t>народных сказок.</a:t>
            </a:r>
          </a:p>
          <a:p>
            <a:pPr>
              <a:buNone/>
            </a:pPr>
            <a:endParaRPr lang="ru-RU" dirty="0"/>
          </a:p>
          <a:p>
            <a:pPr algn="r">
              <a:buNone/>
            </a:pPr>
            <a:r>
              <a:rPr lang="ru-RU" dirty="0" smtClean="0"/>
              <a:t>Ст.воспитатель </a:t>
            </a:r>
            <a:r>
              <a:rPr lang="ru-RU" dirty="0" err="1" smtClean="0"/>
              <a:t>Загузина</a:t>
            </a:r>
            <a:r>
              <a:rPr lang="ru-RU" dirty="0" smtClean="0"/>
              <a:t> Л.В.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95535" y="911863"/>
            <a:ext cx="849694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Суть патриотического воспитания состоит в том, чтобы посеять и взрастить в детской душе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семена любви  к родной природе, к родному дому и семье, к истории и культуре страны,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созданной трудами родных и близких людей, тех, кого зовут соотечественниками. Наследование нравственных и эстетических ценностей родной  культуры в самом нежном возрасте – это есть естественный, а потому и верный способ патриотического воспитания, воспитания чувства любви к Отечеству.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Панина В.В. Мнемотаблица к русской народной сказке Колобок Скачать бесплатно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836712"/>
            <a:ext cx="6659880" cy="4663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6"/>
          <p:cNvSpPr>
            <a:spLocks noChangeArrowheads="1" noChangeShapeType="1" noTextEdit="1"/>
          </p:cNvSpPr>
          <p:nvPr/>
        </p:nvSpPr>
        <p:spPr bwMode="auto">
          <a:xfrm rot="21314323">
            <a:off x="755650" y="2276475"/>
            <a:ext cx="7847013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Желаю всем творческих успехов!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852936"/>
            <a:ext cx="5359804" cy="327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755576" y="0"/>
            <a:ext cx="8229600" cy="2074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b="1" dirty="0" smtClean="0"/>
              <a:t> </a:t>
            </a:r>
            <a:r>
              <a:rPr lang="ru-RU" sz="2700" b="1" i="1" dirty="0" smtClean="0">
                <a:solidFill>
                  <a:srgbClr val="C00000"/>
                </a:solidFill>
              </a:rPr>
              <a:t>«Уважение к человеку – вот пробный камень</a:t>
            </a:r>
            <a:br>
              <a:rPr lang="ru-RU" sz="2700" b="1" i="1" dirty="0" smtClean="0">
                <a:solidFill>
                  <a:srgbClr val="C00000"/>
                </a:solidFill>
              </a:rPr>
            </a:br>
            <a:r>
              <a:rPr lang="ru-RU" sz="2700" b="1" i="1" dirty="0" smtClean="0">
                <a:solidFill>
                  <a:srgbClr val="C00000"/>
                </a:solidFill>
              </a:rPr>
              <a:t>	Если уважение к человеку будет заложено в сердцах людей, они неизбежно придут</a:t>
            </a:r>
            <a:br>
              <a:rPr lang="ru-RU" sz="2700" b="1" i="1" dirty="0" smtClean="0">
                <a:solidFill>
                  <a:srgbClr val="C00000"/>
                </a:solidFill>
              </a:rPr>
            </a:br>
            <a:r>
              <a:rPr lang="en-US" sz="2700" b="1" i="1" dirty="0" smtClean="0">
                <a:solidFill>
                  <a:srgbClr val="C00000"/>
                </a:solidFill>
              </a:rPr>
              <a:t> </a:t>
            </a:r>
            <a:r>
              <a:rPr lang="ru-RU" sz="2700" b="1" i="1" dirty="0" smtClean="0">
                <a:solidFill>
                  <a:srgbClr val="C00000"/>
                </a:solidFill>
              </a:rPr>
              <a:t>к созданию такой социальной, экономической</a:t>
            </a:r>
            <a:r>
              <a:rPr lang="en-US" sz="2700" b="1" i="1" dirty="0" smtClean="0">
                <a:solidFill>
                  <a:srgbClr val="C00000"/>
                </a:solidFill>
              </a:rPr>
              <a:t> </a:t>
            </a:r>
            <a:r>
              <a:rPr lang="ru-RU" sz="2700" b="1" i="1" dirty="0" smtClean="0">
                <a:solidFill>
                  <a:srgbClr val="C00000"/>
                </a:solidFill>
              </a:rPr>
              <a:t>политической системы, которая</a:t>
            </a:r>
            <a:br>
              <a:rPr lang="ru-RU" sz="2700" b="1" i="1" dirty="0" smtClean="0">
                <a:solidFill>
                  <a:srgbClr val="C00000"/>
                </a:solidFill>
              </a:rPr>
            </a:br>
            <a:r>
              <a:rPr lang="ru-RU" sz="2700" b="1" i="1" dirty="0" smtClean="0">
                <a:solidFill>
                  <a:srgbClr val="C00000"/>
                </a:solidFill>
              </a:rPr>
              <a:t> сделает это уважение непреложным законом».</a:t>
            </a:r>
            <a:br>
              <a:rPr lang="ru-RU" sz="2700" b="1" i="1" dirty="0" smtClean="0">
                <a:solidFill>
                  <a:srgbClr val="C00000"/>
                </a:solidFill>
              </a:rPr>
            </a:br>
            <a:r>
              <a:rPr lang="ru-RU" sz="2700" b="1" dirty="0" smtClean="0"/>
              <a:t>                                            </a:t>
            </a:r>
            <a:r>
              <a:rPr lang="ru-RU" sz="2700" dirty="0" smtClean="0"/>
              <a:t>Антуан де Сент-Экзюпери</a:t>
            </a:r>
            <a:r>
              <a:rPr lang="ru-RU" sz="2700" dirty="0" smtClean="0">
                <a:latin typeface="Calibri" pitchFamily="32" charset="0"/>
              </a:rPr>
              <a:t> </a:t>
            </a:r>
            <a:endParaRPr lang="ru-RU" sz="2700" dirty="0"/>
          </a:p>
        </p:txBody>
      </p:sp>
    </p:spTree>
    <p:extLst>
      <p:ext uri="{BB962C8B-B14F-4D97-AF65-F5344CB8AC3E}">
        <p14:creationId xmlns="" xmlns:p14="http://schemas.microsoft.com/office/powerpoint/2010/main" val="11614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51520" y="-1502598"/>
            <a:ext cx="8352928" cy="7940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Правовому воспитанию дошкольников стали уделять большое внимание, так как: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ru-RU" sz="2000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дошкольное детство – наиболее благоприятный период для становления личности ребенка;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глобальные изменения, происходящие в политической и социальной жизни нашей страны, вызвали необходимость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поиска новых подходов к воспитанию детей.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Мы должны воспитывать активного гражданина своей страны, 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таковым является человек со сформированным чувством собственного достоинства, способный сопротивляться жестокости, пошлости и отстаивать свои права.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000" dirty="0">
              <a:latin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365104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Для формирования у детей элементарных представлений о своих правах и свободах, развития уважения и терпимости к другим людям и их правам, важно не только давать знания, но и создавать условия их практического применения.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5689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32656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Успешность этой работы во многом зависит от подготовки педагогических кадров.</a:t>
            </a:r>
            <a:endParaRPr lang="ru-RU" sz="2400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196753"/>
            <a:ext cx="842493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Какие задачи стоят перед педагогами? 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1.Познакомить детей в соответствующей их возрасту форме с основными документами по защите прав человека.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2.Воспитать уважение и терпимость, независимо от происхождения, расовой и национальной принадлежности, языка, пола, возраста, личностного и поведенческого своеобразия; в том числе внешнего облика и физических недостатков.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3.Способствовать формированию чувства собственного достоинства; осознание своих прав и свобод; чувства ответственности за другого человека, за начатое дело, за данное слово.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4.Воспитывать уважение к достоинству и личным правам другого человека.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5.Разъяснять общественные нормы и правила поведения.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Для решения поставленных задач, в детском саду необходимо организовать работу по трем направлениям: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с педагогами;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с родителями;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с детьми.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2384" y="620688"/>
            <a:ext cx="5616624" cy="1584176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4800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Я – ребёнок…</a:t>
            </a:r>
            <a:br>
              <a:rPr lang="ru-RU" sz="4800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И я имею право!</a:t>
            </a:r>
            <a:endParaRPr lang="ru-RU" sz="4800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708921"/>
            <a:ext cx="2579004" cy="4149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93" y="2708921"/>
            <a:ext cx="2592288" cy="4202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32" y="2708921"/>
            <a:ext cx="2664295" cy="4149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47508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813690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Патриотическое воспитание </a:t>
            </a:r>
            <a:r>
              <a:rPr lang="ru-RU" sz="2000" dirty="0"/>
              <a:t>возможно посредством любых видов народных сказок. Сказка - благодатный и ничем не заменимый источник воспитания любви к Родине. </a:t>
            </a:r>
            <a:endParaRPr lang="ru-RU" sz="2000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827584" y="865791"/>
            <a:ext cx="784887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ru-RU" sz="2000" dirty="0"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Патриотическое воспитание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– это, прежде всего, воспитание чувства ответственности. Залог патриотизма - эмоциональная привязанность, чувство собственного достоинства, ответственность, честность. Народные сказки внушают уверенность в торжестве правды, победе добра над злом. Народные сказки – уникальный материал, позволяющий педагогу раскрыть детям такие морально-нравственные истины,  как: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дружба помогает победить зло («Зимовье»);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добрые и миролюбивые побеждают («Волк и семеро козлят»);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зло наказуемо («Кот, петух и лиса»,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Заюшкина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избушка»).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83475"/>
          <a:ext cx="8568952" cy="6657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167"/>
                <a:gridCol w="4320785"/>
              </a:tblGrid>
              <a:tr h="3074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96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-"Сестрица 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Аленушка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и братец Иванушка"</a:t>
                      </a: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-"Гуси-лебеди"</a:t>
                      </a: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-"Теремок"</a:t>
                      </a: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Вызвать интерес к русским традициям: помощь ближним, уважение к старшим. Воспитывать доброту, любовь друг к другу, окружающему миру, чувство ответственности за все, что нас окружает.</a:t>
                      </a:r>
                      <a:endParaRPr lang="ru-RU" dirty="0"/>
                    </a:p>
                  </a:txBody>
                  <a:tcPr/>
                </a:tc>
              </a:tr>
              <a:tr h="1157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-"Крылатый, мохнатый да масленый"</a:t>
                      </a: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-"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Жихарка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Показать детям силу коллективизма("там, где трудно одному, сделаем с друзьями") Воспитывать дружелюбие, 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взаиморвыручку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чувство товарищества.</a:t>
                      </a:r>
                      <a:endParaRPr lang="ru-RU" dirty="0"/>
                    </a:p>
                  </a:txBody>
                  <a:tcPr/>
                </a:tc>
              </a:tr>
              <a:tr h="12312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-"Лисичка со скалочкой"</a:t>
                      </a: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-"Лисичка-сестричка и серый волк"</a:t>
                      </a: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-"Лиса и журавль"</a:t>
                      </a: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Познакомить детей с предметами русского быта (скалка, кадка, коромысло и Т.Д.). Воспитывать честность, порядочность, гостеприимство.</a:t>
                      </a:r>
                      <a:endParaRPr lang="ru-RU" dirty="0"/>
                    </a:p>
                  </a:txBody>
                  <a:tcPr/>
                </a:tc>
              </a:tr>
              <a:tr h="5380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-"Каша из топора"</a:t>
                      </a: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Увлечь детей яркостью, красотой, задором, мудростью и находчивостью русского народа.</a:t>
                      </a:r>
                      <a:endParaRPr lang="ru-RU" dirty="0"/>
                    </a:p>
                  </a:txBody>
                  <a:tcPr/>
                </a:tc>
              </a:tr>
              <a:tr h="57865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188589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487594" y="6485206"/>
          <a:ext cx="208280" cy="576776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5767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446</Words>
  <Application>Microsoft Office PowerPoint</Application>
  <PresentationFormat>Экран (4:3)</PresentationFormat>
  <Paragraphs>98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Муниципальное бюджетное дошкольное образовательное учреждение Детский сад № 29 «Искорка» г.Улан-Удэ</vt:lpstr>
      <vt:lpstr>Слайд 2</vt:lpstr>
      <vt:lpstr>Слайд 3</vt:lpstr>
      <vt:lpstr>Слайд 4</vt:lpstr>
      <vt:lpstr>Слайд 5</vt:lpstr>
      <vt:lpstr> Я – ребёнок…  И я имею право!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Люда</dc:creator>
  <cp:lastModifiedBy>Люда</cp:lastModifiedBy>
  <cp:revision>17</cp:revision>
  <dcterms:created xsi:type="dcterms:W3CDTF">2015-02-12T11:22:20Z</dcterms:created>
  <dcterms:modified xsi:type="dcterms:W3CDTF">2015-02-12T14:03:38Z</dcterms:modified>
</cp:coreProperties>
</file>